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53f5b840f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6d8fba6074b7b"/>
  </p:sldMasterIdLst>
  <p:sldIdLst>
    <p:sldId xmlns:r="http://schemas.openxmlformats.org/officeDocument/2006/relationships" id="256" r:id="R1911e0485051428c"/>
    <p:sldId xmlns:r="http://schemas.openxmlformats.org/officeDocument/2006/relationships" id="257" r:id="R1a83c7d1a08443f6"/>
    <p:sldId xmlns:r="http://schemas.openxmlformats.org/officeDocument/2006/relationships" id="258" r:id="R945c1c2cc614471a"/>
    <p:sldId xmlns:r="http://schemas.openxmlformats.org/officeDocument/2006/relationships" id="259" r:id="Rc5f09a925cad408c"/>
    <p:sldId xmlns:r="http://schemas.openxmlformats.org/officeDocument/2006/relationships" id="260" r:id="R6330f29eda13416a"/>
    <p:sldId xmlns:r="http://schemas.openxmlformats.org/officeDocument/2006/relationships" id="261" r:id="Rc50474776503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6d8fba6074b7b" /><Relationship Type="http://schemas.openxmlformats.org/officeDocument/2006/relationships/slide" Target="/ppt/slides/slide1.xml" Id="R1911e0485051428c" /><Relationship Type="http://schemas.openxmlformats.org/officeDocument/2006/relationships/slide" Target="/ppt/slides/slide2.xml" Id="R1a83c7d1a08443f6" /><Relationship Type="http://schemas.openxmlformats.org/officeDocument/2006/relationships/slide" Target="/ppt/slides/slide3.xml" Id="R945c1c2cc614471a" /><Relationship Type="http://schemas.openxmlformats.org/officeDocument/2006/relationships/slide" Target="/ppt/slides/slide4.xml" Id="Rc5f09a925cad408c" /><Relationship Type="http://schemas.openxmlformats.org/officeDocument/2006/relationships/slide" Target="/ppt/slides/slide5.xml" Id="R6330f29eda13416a" /><Relationship Type="http://schemas.openxmlformats.org/officeDocument/2006/relationships/slide" Target="/ppt/slides/slide6.xml" Id="Rc50474776503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3634e6b73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a57b5cecf4063" /><Relationship Type="http://schemas.openxmlformats.org/officeDocument/2006/relationships/theme" Target="/ppt/slideMasters/theme/theme1.xml" Id="R301e84698bcb48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a57b5cecf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597c776c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eaf78c83a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9e0614519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da4fc72d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819377508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b04c67bf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