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0f0d3da7b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78f1a7f254583"/>
  </p:sldMasterIdLst>
  <p:sldIdLst>
    <p:sldId xmlns:r="http://schemas.openxmlformats.org/officeDocument/2006/relationships" id="256" r:id="R7875fe67694a4c83"/>
    <p:sldId xmlns:r="http://schemas.openxmlformats.org/officeDocument/2006/relationships" id="257" r:id="R7288fcf65712410a"/>
    <p:sldId xmlns:r="http://schemas.openxmlformats.org/officeDocument/2006/relationships" id="258" r:id="R8cf95d6b2e7b49e7"/>
    <p:sldId xmlns:r="http://schemas.openxmlformats.org/officeDocument/2006/relationships" id="259" r:id="Rd7beb53a161342eb"/>
    <p:sldId xmlns:r="http://schemas.openxmlformats.org/officeDocument/2006/relationships" id="260" r:id="R34c18263dd5b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78f1a7f254583" /><Relationship Type="http://schemas.openxmlformats.org/officeDocument/2006/relationships/slide" Target="/ppt/slides/slide1.xml" Id="R7875fe67694a4c83" /><Relationship Type="http://schemas.openxmlformats.org/officeDocument/2006/relationships/slide" Target="/ppt/slides/slide2.xml" Id="R7288fcf65712410a" /><Relationship Type="http://schemas.openxmlformats.org/officeDocument/2006/relationships/slide" Target="/ppt/slides/slide3.xml" Id="R8cf95d6b2e7b49e7" /><Relationship Type="http://schemas.openxmlformats.org/officeDocument/2006/relationships/slide" Target="/ppt/slides/slide4.xml" Id="Rd7beb53a161342eb" /><Relationship Type="http://schemas.openxmlformats.org/officeDocument/2006/relationships/slide" Target="/ppt/slides/slide5.xml" Id="R34c18263dd5b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0a913c687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8f04c336452f" /><Relationship Type="http://schemas.openxmlformats.org/officeDocument/2006/relationships/theme" Target="/ppt/slideMasters/theme/theme1.xml" Id="Ra111daced152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98f04c336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6385f205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bc012312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eb989442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2c8a355c7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7314103c4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