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e654214da642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3986ba84b94b74"/>
  </p:sldMasterIdLst>
  <p:sldIdLst>
    <p:sldId xmlns:r="http://schemas.openxmlformats.org/officeDocument/2006/relationships" id="256" r:id="R907854fd82754fd0"/>
    <p:sldId xmlns:r="http://schemas.openxmlformats.org/officeDocument/2006/relationships" id="257" r:id="Re78bc9a806bb4db1"/>
    <p:sldId xmlns:r="http://schemas.openxmlformats.org/officeDocument/2006/relationships" id="258" r:id="Rd33686a1dd1f4540"/>
    <p:sldId xmlns:r="http://schemas.openxmlformats.org/officeDocument/2006/relationships" id="259" r:id="R3d1ea79fb99246d2"/>
    <p:sldId xmlns:r="http://schemas.openxmlformats.org/officeDocument/2006/relationships" id="260" r:id="R7179295b663d4d49"/>
    <p:sldId xmlns:r="http://schemas.openxmlformats.org/officeDocument/2006/relationships" id="261" r:id="R35952ad7c1934b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986ba84b94b74" /><Relationship Type="http://schemas.openxmlformats.org/officeDocument/2006/relationships/slide" Target="/ppt/slides/slide1.xml" Id="R907854fd82754fd0" /><Relationship Type="http://schemas.openxmlformats.org/officeDocument/2006/relationships/slide" Target="/ppt/slides/slide2.xml" Id="Re78bc9a806bb4db1" /><Relationship Type="http://schemas.openxmlformats.org/officeDocument/2006/relationships/slide" Target="/ppt/slides/slide3.xml" Id="Rd33686a1dd1f4540" /><Relationship Type="http://schemas.openxmlformats.org/officeDocument/2006/relationships/slide" Target="/ppt/slides/slide4.xml" Id="R3d1ea79fb99246d2" /><Relationship Type="http://schemas.openxmlformats.org/officeDocument/2006/relationships/slide" Target="/ppt/slides/slide5.xml" Id="R7179295b663d4d49" /><Relationship Type="http://schemas.openxmlformats.org/officeDocument/2006/relationships/slide" Target="/ppt/slides/slide6.xml" Id="R35952ad7c1934b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70677673140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4c09ee6a64a2c" /><Relationship Type="http://schemas.openxmlformats.org/officeDocument/2006/relationships/theme" Target="/ppt/slideMasters/theme/theme1.xml" Id="Rb3ef7085450741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c4c09ee6a64a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e1ee586f147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350f2b28d49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d074905634a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ef43f08a749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8c1c0611a4f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029f8b7d34f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HOTELS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921 575 823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