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dca9b4c35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918b56970418f"/>
  </p:sldMasterIdLst>
  <p:sldIdLst>
    <p:sldId xmlns:r="http://schemas.openxmlformats.org/officeDocument/2006/relationships" id="256" r:id="Rf35a779b05d14f9c"/>
    <p:sldId xmlns:r="http://schemas.openxmlformats.org/officeDocument/2006/relationships" id="257" r:id="R5d221a78a2d44525"/>
    <p:sldId xmlns:r="http://schemas.openxmlformats.org/officeDocument/2006/relationships" id="258" r:id="R48a4bd1b81314ab0"/>
    <p:sldId xmlns:r="http://schemas.openxmlformats.org/officeDocument/2006/relationships" id="259" r:id="R65d14f760ae34de5"/>
    <p:sldId xmlns:r="http://schemas.openxmlformats.org/officeDocument/2006/relationships" id="260" r:id="R02e6a8e196564b54"/>
    <p:sldId xmlns:r="http://schemas.openxmlformats.org/officeDocument/2006/relationships" id="261" r:id="Re4a7fd4f43224d78"/>
    <p:sldId xmlns:r="http://schemas.openxmlformats.org/officeDocument/2006/relationships" id="262" r:id="Rf866d0dd38cf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918b56970418f" /><Relationship Type="http://schemas.openxmlformats.org/officeDocument/2006/relationships/slide" Target="/ppt/slides/slide1.xml" Id="Rf35a779b05d14f9c" /><Relationship Type="http://schemas.openxmlformats.org/officeDocument/2006/relationships/slide" Target="/ppt/slides/slide2.xml" Id="R5d221a78a2d44525" /><Relationship Type="http://schemas.openxmlformats.org/officeDocument/2006/relationships/slide" Target="/ppt/slides/slide3.xml" Id="R48a4bd1b81314ab0" /><Relationship Type="http://schemas.openxmlformats.org/officeDocument/2006/relationships/slide" Target="/ppt/slides/slide4.xml" Id="R65d14f760ae34de5" /><Relationship Type="http://schemas.openxmlformats.org/officeDocument/2006/relationships/slide" Target="/ppt/slides/slide5.xml" Id="R02e6a8e196564b54" /><Relationship Type="http://schemas.openxmlformats.org/officeDocument/2006/relationships/slide" Target="/ppt/slides/slide6.xml" Id="Re4a7fd4f43224d78" /><Relationship Type="http://schemas.openxmlformats.org/officeDocument/2006/relationships/slide" Target="/ppt/slides/slide7.xml" Id="Rf866d0dd38cf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bbf7d49c7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7003c32240a0" /><Relationship Type="http://schemas.openxmlformats.org/officeDocument/2006/relationships/theme" Target="/ppt/slideMasters/theme/theme1.xml" Id="Re29b4676e6ed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17003c322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a774d924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e9af3608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d0ef0d0f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48e04ce9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d9750d2b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525c6db5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46a4e3fb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