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1a85870fb242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92bacce9824e04"/>
  </p:sldMasterIdLst>
  <p:sldIdLst>
    <p:sldId xmlns:r="http://schemas.openxmlformats.org/officeDocument/2006/relationships" id="256" r:id="R7c9e8f36725141d6"/>
    <p:sldId xmlns:r="http://schemas.openxmlformats.org/officeDocument/2006/relationships" id="257" r:id="Rff05e365961a416d"/>
    <p:sldId xmlns:r="http://schemas.openxmlformats.org/officeDocument/2006/relationships" id="258" r:id="Re701e646deec4b19"/>
    <p:sldId xmlns:r="http://schemas.openxmlformats.org/officeDocument/2006/relationships" id="259" r:id="R57fbd932cdf44119"/>
    <p:sldId xmlns:r="http://schemas.openxmlformats.org/officeDocument/2006/relationships" id="260" r:id="Rf4a3d3470db14f61"/>
    <p:sldId xmlns:r="http://schemas.openxmlformats.org/officeDocument/2006/relationships" id="261" r:id="R7cb09ddf8c6b4359"/>
    <p:sldId xmlns:r="http://schemas.openxmlformats.org/officeDocument/2006/relationships" id="262" r:id="Rf84484c360df42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2bacce9824e04" /><Relationship Type="http://schemas.openxmlformats.org/officeDocument/2006/relationships/slide" Target="/ppt/slides/slide1.xml" Id="R7c9e8f36725141d6" /><Relationship Type="http://schemas.openxmlformats.org/officeDocument/2006/relationships/slide" Target="/ppt/slides/slide2.xml" Id="Rff05e365961a416d" /><Relationship Type="http://schemas.openxmlformats.org/officeDocument/2006/relationships/slide" Target="/ppt/slides/slide3.xml" Id="Re701e646deec4b19" /><Relationship Type="http://schemas.openxmlformats.org/officeDocument/2006/relationships/slide" Target="/ppt/slides/slide4.xml" Id="R57fbd932cdf44119" /><Relationship Type="http://schemas.openxmlformats.org/officeDocument/2006/relationships/slide" Target="/ppt/slides/slide5.xml" Id="Rf4a3d3470db14f61" /><Relationship Type="http://schemas.openxmlformats.org/officeDocument/2006/relationships/slide" Target="/ppt/slides/slide6.xml" Id="R7cb09ddf8c6b4359" /><Relationship Type="http://schemas.openxmlformats.org/officeDocument/2006/relationships/slide" Target="/ppt/slides/slide7.xml" Id="Rf84484c360df42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5ab1387e049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6e7cb837b4d68" /><Relationship Type="http://schemas.openxmlformats.org/officeDocument/2006/relationships/theme" Target="/ppt/slideMasters/theme/theme1.xml" Id="Rcb32ef2fa35142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d6e7cb837b4d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79da22e014f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37e4410ec47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e08b87ea544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9fb57860b43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58889286743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c892031a14d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45e39660e4f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7 107 824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6 999 455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7 032 649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139 055 428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151 198 034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ALLOCERIUS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