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467b6ee0c14f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ee70b26a224ecd"/>
  </p:sldMasterIdLst>
  <p:sldIdLst>
    <p:sldId xmlns:r="http://schemas.openxmlformats.org/officeDocument/2006/relationships" id="256" r:id="Rbf38a3cde4394ff4"/>
    <p:sldId xmlns:r="http://schemas.openxmlformats.org/officeDocument/2006/relationships" id="257" r:id="Rcb8d5bfa6f2a42c0"/>
    <p:sldId xmlns:r="http://schemas.openxmlformats.org/officeDocument/2006/relationships" id="258" r:id="R17570b46ea474812"/>
    <p:sldId xmlns:r="http://schemas.openxmlformats.org/officeDocument/2006/relationships" id="259" r:id="R54154b40a7f44b60"/>
    <p:sldId xmlns:r="http://schemas.openxmlformats.org/officeDocument/2006/relationships" id="260" r:id="R04e9cbff3a2e43bf"/>
    <p:sldId xmlns:r="http://schemas.openxmlformats.org/officeDocument/2006/relationships" id="261" r:id="R576ae933778c4cf6"/>
    <p:sldId xmlns:r="http://schemas.openxmlformats.org/officeDocument/2006/relationships" id="262" r:id="R2c21c892ac1445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ee70b26a224ecd" /><Relationship Type="http://schemas.openxmlformats.org/officeDocument/2006/relationships/slide" Target="/ppt/slides/slide1.xml" Id="Rbf38a3cde4394ff4" /><Relationship Type="http://schemas.openxmlformats.org/officeDocument/2006/relationships/slide" Target="/ppt/slides/slide2.xml" Id="Rcb8d5bfa6f2a42c0" /><Relationship Type="http://schemas.openxmlformats.org/officeDocument/2006/relationships/slide" Target="/ppt/slides/slide3.xml" Id="R17570b46ea474812" /><Relationship Type="http://schemas.openxmlformats.org/officeDocument/2006/relationships/slide" Target="/ppt/slides/slide4.xml" Id="R54154b40a7f44b60" /><Relationship Type="http://schemas.openxmlformats.org/officeDocument/2006/relationships/slide" Target="/ppt/slides/slide5.xml" Id="R04e9cbff3a2e43bf" /><Relationship Type="http://schemas.openxmlformats.org/officeDocument/2006/relationships/slide" Target="/ppt/slides/slide6.xml" Id="R576ae933778c4cf6" /><Relationship Type="http://schemas.openxmlformats.org/officeDocument/2006/relationships/slide" Target="/ppt/slides/slide7.xml" Id="R2c21c892ac1445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de5b3c5c2a42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f267ab4e941fb" /><Relationship Type="http://schemas.openxmlformats.org/officeDocument/2006/relationships/theme" Target="/ppt/slideMasters/theme/theme1.xml" Id="Re057929adf414a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9f267ab4e941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5e1336da841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76c2c58cc49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495c8eda94e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af43742a641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2f03864d747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f5e84657244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f544de9cb49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ALLOCERIUS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ALLOCERIUS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ALLOCERIUS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ALLOCERIUS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ALLOCERIUS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ALLOCERIUS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3 676 101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3 607 418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65 054 242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152 076 710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ALLOCERIUS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ASCENSUS AS  –  49,7 %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ASCENSUS AS  –  28,9 %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VIER SIMENSEN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DIDRIK VIER SIMENSEN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VIER SIMENSEN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ALLOCERIUS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921 531 958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ALLOCERIUS HOLDING AS</a:t>
            </a:r>
          </a:p>
        </p:txBody>
      </p:sp>
    </p:spTree>
  </p:cSld>
  <p:clrMapOvr>
    <a:masterClrMapping xmlns:a="http://schemas.openxmlformats.org/drawingml/2006/main"/>
  </p:clrMapOvr>
</p:sld>
</file>