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c2eebbcf09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9de944e6c4f54"/>
  </p:sldMasterIdLst>
  <p:sldIdLst>
    <p:sldId xmlns:r="http://schemas.openxmlformats.org/officeDocument/2006/relationships" id="256" r:id="R6d1c2655be8048f1"/>
    <p:sldId xmlns:r="http://schemas.openxmlformats.org/officeDocument/2006/relationships" id="257" r:id="R6f7ee1eb832f4bf1"/>
    <p:sldId xmlns:r="http://schemas.openxmlformats.org/officeDocument/2006/relationships" id="258" r:id="R30226044415f415b"/>
    <p:sldId xmlns:r="http://schemas.openxmlformats.org/officeDocument/2006/relationships" id="259" r:id="Rec815884794c4115"/>
    <p:sldId xmlns:r="http://schemas.openxmlformats.org/officeDocument/2006/relationships" id="260" r:id="R35bf1a0ff5b2488c"/>
    <p:sldId xmlns:r="http://schemas.openxmlformats.org/officeDocument/2006/relationships" id="261" r:id="Rd3a8f860ed04409b"/>
    <p:sldId xmlns:r="http://schemas.openxmlformats.org/officeDocument/2006/relationships" id="262" r:id="Rdd19abb3753c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9de944e6c4f54" /><Relationship Type="http://schemas.openxmlformats.org/officeDocument/2006/relationships/slide" Target="/ppt/slides/slide1.xml" Id="R6d1c2655be8048f1" /><Relationship Type="http://schemas.openxmlformats.org/officeDocument/2006/relationships/slide" Target="/ppt/slides/slide2.xml" Id="R6f7ee1eb832f4bf1" /><Relationship Type="http://schemas.openxmlformats.org/officeDocument/2006/relationships/slide" Target="/ppt/slides/slide3.xml" Id="R30226044415f415b" /><Relationship Type="http://schemas.openxmlformats.org/officeDocument/2006/relationships/slide" Target="/ppt/slides/slide4.xml" Id="Rec815884794c4115" /><Relationship Type="http://schemas.openxmlformats.org/officeDocument/2006/relationships/slide" Target="/ppt/slides/slide5.xml" Id="R35bf1a0ff5b2488c" /><Relationship Type="http://schemas.openxmlformats.org/officeDocument/2006/relationships/slide" Target="/ppt/slides/slide6.xml" Id="Rd3a8f860ed04409b" /><Relationship Type="http://schemas.openxmlformats.org/officeDocument/2006/relationships/slide" Target="/ppt/slides/slide7.xml" Id="Rdd19abb3753c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26ef16e33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e3c50285146dc" /><Relationship Type="http://schemas.openxmlformats.org/officeDocument/2006/relationships/theme" Target="/ppt/slideMasters/theme/theme1.xml" Id="R8a6361c4f3f1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e3c50285146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75544ac4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be7224869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45b9122f5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fe0c436c8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f8b09caab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b1b2e85d43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a6886b4fb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ROMSON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21 575 836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330 673 646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ROMSLO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Helligbergvegen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