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d38e516d33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a964c0093d471e"/>
  </p:sldMasterIdLst>
  <p:sldIdLst>
    <p:sldId xmlns:r="http://schemas.openxmlformats.org/officeDocument/2006/relationships" id="256" r:id="R4f0c07fcb8874176"/>
    <p:sldId xmlns:r="http://schemas.openxmlformats.org/officeDocument/2006/relationships" id="257" r:id="R7202e42acdc64bf8"/>
    <p:sldId xmlns:r="http://schemas.openxmlformats.org/officeDocument/2006/relationships" id="258" r:id="Re2eededa54f94b52"/>
    <p:sldId xmlns:r="http://schemas.openxmlformats.org/officeDocument/2006/relationships" id="259" r:id="Rc0d95cb351514898"/>
    <p:sldId xmlns:r="http://schemas.openxmlformats.org/officeDocument/2006/relationships" id="260" r:id="R690f31903285404d"/>
    <p:sldId xmlns:r="http://schemas.openxmlformats.org/officeDocument/2006/relationships" id="261" r:id="Rcc7cf1f4e2ff4c7a"/>
    <p:sldId xmlns:r="http://schemas.openxmlformats.org/officeDocument/2006/relationships" id="262" r:id="R8fc6edbdeead4b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964c0093d471e" /><Relationship Type="http://schemas.openxmlformats.org/officeDocument/2006/relationships/slide" Target="/ppt/slides/slide1.xml" Id="R4f0c07fcb8874176" /><Relationship Type="http://schemas.openxmlformats.org/officeDocument/2006/relationships/slide" Target="/ppt/slides/slide2.xml" Id="R7202e42acdc64bf8" /><Relationship Type="http://schemas.openxmlformats.org/officeDocument/2006/relationships/slide" Target="/ppt/slides/slide3.xml" Id="Re2eededa54f94b52" /><Relationship Type="http://schemas.openxmlformats.org/officeDocument/2006/relationships/slide" Target="/ppt/slides/slide4.xml" Id="Rc0d95cb351514898" /><Relationship Type="http://schemas.openxmlformats.org/officeDocument/2006/relationships/slide" Target="/ppt/slides/slide5.xml" Id="R690f31903285404d" /><Relationship Type="http://schemas.openxmlformats.org/officeDocument/2006/relationships/slide" Target="/ppt/slides/slide6.xml" Id="Rcc7cf1f4e2ff4c7a" /><Relationship Type="http://schemas.openxmlformats.org/officeDocument/2006/relationships/slide" Target="/ppt/slides/slide7.xml" Id="R8fc6edbdeead4b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9618273b4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79cf536864c90" /><Relationship Type="http://schemas.openxmlformats.org/officeDocument/2006/relationships/theme" Target="/ppt/slideMasters/theme/theme1.xml" Id="Rd2f1151e8e88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379cf536864c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02b66079d45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5673e60fa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c249f78da4d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f7c2b00ba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24cb75101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0f417b1b644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308c0e2de4f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 KAPITAL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KAPITAL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 KAPITAL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KAPITAL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KAPITAL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KAPITAL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−5 251 851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7 718 053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323 564 910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586 533 754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KAPITAL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SÖDERBERG &amp; PARTNERS HOLDING AB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LKG INVESTMENTS AS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 EQUITY PARTNERS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ELVEBAKKEN INVEST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H&amp;F PARTNERS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MYKLETUN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KAPITAL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921 365 888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KAPITAL HOLDING AS</a:t>
            </a:r>
          </a:p>
        </p:txBody>
      </p:sp>
    </p:spTree>
  </p:cSld>
  <p:clrMapOvr>
    <a:masterClrMapping xmlns:a="http://schemas.openxmlformats.org/drawingml/2006/main"/>
  </p:clrMapOvr>
</p:sld>
</file>