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ecb268a2b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30e1906984926"/>
  </p:sldMasterIdLst>
  <p:sldIdLst>
    <p:sldId xmlns:r="http://schemas.openxmlformats.org/officeDocument/2006/relationships" id="256" r:id="R796403aafa12448f"/>
    <p:sldId xmlns:r="http://schemas.openxmlformats.org/officeDocument/2006/relationships" id="257" r:id="R7c7a8c64adef43a3"/>
    <p:sldId xmlns:r="http://schemas.openxmlformats.org/officeDocument/2006/relationships" id="258" r:id="Red1da5c53cd840e4"/>
    <p:sldId xmlns:r="http://schemas.openxmlformats.org/officeDocument/2006/relationships" id="259" r:id="Redb7ffe8b91345be"/>
    <p:sldId xmlns:r="http://schemas.openxmlformats.org/officeDocument/2006/relationships" id="260" r:id="R07ca3f0363ca4452"/>
    <p:sldId xmlns:r="http://schemas.openxmlformats.org/officeDocument/2006/relationships" id="261" r:id="R4b7f86349c754766"/>
    <p:sldId xmlns:r="http://schemas.openxmlformats.org/officeDocument/2006/relationships" id="262" r:id="R7487764254b7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30e1906984926" /><Relationship Type="http://schemas.openxmlformats.org/officeDocument/2006/relationships/slide" Target="/ppt/slides/slide1.xml" Id="R796403aafa12448f" /><Relationship Type="http://schemas.openxmlformats.org/officeDocument/2006/relationships/slide" Target="/ppt/slides/slide2.xml" Id="R7c7a8c64adef43a3" /><Relationship Type="http://schemas.openxmlformats.org/officeDocument/2006/relationships/slide" Target="/ppt/slides/slide3.xml" Id="Red1da5c53cd840e4" /><Relationship Type="http://schemas.openxmlformats.org/officeDocument/2006/relationships/slide" Target="/ppt/slides/slide4.xml" Id="Redb7ffe8b91345be" /><Relationship Type="http://schemas.openxmlformats.org/officeDocument/2006/relationships/slide" Target="/ppt/slides/slide5.xml" Id="R07ca3f0363ca4452" /><Relationship Type="http://schemas.openxmlformats.org/officeDocument/2006/relationships/slide" Target="/ppt/slides/slide6.xml" Id="R4b7f86349c754766" /><Relationship Type="http://schemas.openxmlformats.org/officeDocument/2006/relationships/slide" Target="/ppt/slides/slide7.xml" Id="R7487764254b7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33deb67d7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f3cbfe5d40e5" /><Relationship Type="http://schemas.openxmlformats.org/officeDocument/2006/relationships/theme" Target="/ppt/slideMasters/theme/theme1.xml" Id="R6b895d459790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9f3cbfe5d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542c0e68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4cb28636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3de18dc14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5c230542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9698ee2c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8ae3429a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b01bb84a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