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f8f00ed3640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f63db63c44e85"/>
  </p:sldMasterIdLst>
  <p:sldIdLst>
    <p:sldId xmlns:r="http://schemas.openxmlformats.org/officeDocument/2006/relationships" id="256" r:id="Reb830b9f77ab416f"/>
    <p:sldId xmlns:r="http://schemas.openxmlformats.org/officeDocument/2006/relationships" id="257" r:id="Rea09d72b382e451b"/>
    <p:sldId xmlns:r="http://schemas.openxmlformats.org/officeDocument/2006/relationships" id="258" r:id="R0d4e417386554c81"/>
    <p:sldId xmlns:r="http://schemas.openxmlformats.org/officeDocument/2006/relationships" id="259" r:id="R52493c71f6994ee6"/>
    <p:sldId xmlns:r="http://schemas.openxmlformats.org/officeDocument/2006/relationships" id="260" r:id="R69b412d7459d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f63db63c44e85" /><Relationship Type="http://schemas.openxmlformats.org/officeDocument/2006/relationships/slide" Target="/ppt/slides/slide1.xml" Id="Reb830b9f77ab416f" /><Relationship Type="http://schemas.openxmlformats.org/officeDocument/2006/relationships/slide" Target="/ppt/slides/slide2.xml" Id="Rea09d72b382e451b" /><Relationship Type="http://schemas.openxmlformats.org/officeDocument/2006/relationships/slide" Target="/ppt/slides/slide3.xml" Id="R0d4e417386554c81" /><Relationship Type="http://schemas.openxmlformats.org/officeDocument/2006/relationships/slide" Target="/ppt/slides/slide4.xml" Id="R52493c71f6994ee6" /><Relationship Type="http://schemas.openxmlformats.org/officeDocument/2006/relationships/slide" Target="/ppt/slides/slide5.xml" Id="R69b412d7459d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a351b1687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cbf7281c94aaa" /><Relationship Type="http://schemas.openxmlformats.org/officeDocument/2006/relationships/theme" Target="/ppt/slideMasters/theme/theme1.xml" Id="Rf011c5d1503a49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fcbf7281c94a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85344765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62572389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b759d22f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496e4202a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ce30c723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SAMEIGE SANDEN 17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SAMEIGE SANDEN 17 ble etablert [år] og holder til i Hornindal.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Raftevold, Sanden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6763 Hornindal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921 243 936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SAMEIGE SANDEN 17</a:t>
            </a:r>
          </a:p>
        </p:txBody>
      </p:sp>
    </p:spTree>
  </p:cSld>
  <p:clrMapOvr>
    <a:masterClrMapping xmlns:a="http://schemas.openxmlformats.org/drawingml/2006/main"/>
  </p:clrMapOvr>
</p:sld>
</file>