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c84d98463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4f8bc686f1487c"/>
  </p:sldMasterIdLst>
  <p:sldIdLst>
    <p:sldId xmlns:r="http://schemas.openxmlformats.org/officeDocument/2006/relationships" id="256" r:id="R702d36b1053b4dfe"/>
    <p:sldId xmlns:r="http://schemas.openxmlformats.org/officeDocument/2006/relationships" id="257" r:id="Rf01017ec5eaf4707"/>
    <p:sldId xmlns:r="http://schemas.openxmlformats.org/officeDocument/2006/relationships" id="258" r:id="R497874078691403a"/>
    <p:sldId xmlns:r="http://schemas.openxmlformats.org/officeDocument/2006/relationships" id="259" r:id="Rb789a560d7ea4912"/>
    <p:sldId xmlns:r="http://schemas.openxmlformats.org/officeDocument/2006/relationships" id="260" r:id="Rc6e0dbed3b67486c"/>
    <p:sldId xmlns:r="http://schemas.openxmlformats.org/officeDocument/2006/relationships" id="261" r:id="Ra6ed26c63b3a4a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f8bc686f1487c" /><Relationship Type="http://schemas.openxmlformats.org/officeDocument/2006/relationships/slide" Target="/ppt/slides/slide1.xml" Id="R702d36b1053b4dfe" /><Relationship Type="http://schemas.openxmlformats.org/officeDocument/2006/relationships/slide" Target="/ppt/slides/slide2.xml" Id="Rf01017ec5eaf4707" /><Relationship Type="http://schemas.openxmlformats.org/officeDocument/2006/relationships/slide" Target="/ppt/slides/slide3.xml" Id="R497874078691403a" /><Relationship Type="http://schemas.openxmlformats.org/officeDocument/2006/relationships/slide" Target="/ppt/slides/slide4.xml" Id="Rb789a560d7ea4912" /><Relationship Type="http://schemas.openxmlformats.org/officeDocument/2006/relationships/slide" Target="/ppt/slides/slide5.xml" Id="Rc6e0dbed3b67486c" /><Relationship Type="http://schemas.openxmlformats.org/officeDocument/2006/relationships/slide" Target="/ppt/slides/slide6.xml" Id="Ra6ed26c63b3a4a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51de104fc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57c0311e24ebd" /><Relationship Type="http://schemas.openxmlformats.org/officeDocument/2006/relationships/theme" Target="/ppt/slideMasters/theme/theme1.xml" Id="R2f6e8d478e84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057c0311e24e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a5e62688343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cff78fa69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0bed32bce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045f5424149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33f13576143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04faee84e49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SAMEIGE SANDEN 17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SAMEIGE SANDEN 17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SAMEIGE SANDEN 17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SAMEIGE SANDEN 17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SAMEIGE SANDEN 17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SAMEIGE SANDEN 17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Raftevold, Sanden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6763 Hornindal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921 243 936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SAMEIGE SANDEN 17</a:t>
            </a:r>
          </a:p>
        </p:txBody>
      </p:sp>
    </p:spTree>
  </p:cSld>
  <p:clrMapOvr>
    <a:masterClrMapping xmlns:a="http://schemas.openxmlformats.org/drawingml/2006/main"/>
  </p:clrMapOvr>
</p:sld>
</file>