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c23f2e13c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707e8a2564409"/>
  </p:sldMasterIdLst>
  <p:sldIdLst>
    <p:sldId xmlns:r="http://schemas.openxmlformats.org/officeDocument/2006/relationships" id="256" r:id="Rec76744c18a2433e"/>
    <p:sldId xmlns:r="http://schemas.openxmlformats.org/officeDocument/2006/relationships" id="257" r:id="R0358299853c840b2"/>
    <p:sldId xmlns:r="http://schemas.openxmlformats.org/officeDocument/2006/relationships" id="258" r:id="R87e7ee8548c54929"/>
    <p:sldId xmlns:r="http://schemas.openxmlformats.org/officeDocument/2006/relationships" id="259" r:id="R9b4ed0edd70e47d9"/>
    <p:sldId xmlns:r="http://schemas.openxmlformats.org/officeDocument/2006/relationships" id="260" r:id="R97104771a868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707e8a2564409" /><Relationship Type="http://schemas.openxmlformats.org/officeDocument/2006/relationships/slide" Target="/ppt/slides/slide1.xml" Id="Rec76744c18a2433e" /><Relationship Type="http://schemas.openxmlformats.org/officeDocument/2006/relationships/slide" Target="/ppt/slides/slide2.xml" Id="R0358299853c840b2" /><Relationship Type="http://schemas.openxmlformats.org/officeDocument/2006/relationships/slide" Target="/ppt/slides/slide3.xml" Id="R87e7ee8548c54929" /><Relationship Type="http://schemas.openxmlformats.org/officeDocument/2006/relationships/slide" Target="/ppt/slides/slide4.xml" Id="R9b4ed0edd70e47d9" /><Relationship Type="http://schemas.openxmlformats.org/officeDocument/2006/relationships/slide" Target="/ppt/slides/slide5.xml" Id="R97104771a868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4910922ee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a454c07a4f0b" /><Relationship Type="http://schemas.openxmlformats.org/officeDocument/2006/relationships/theme" Target="/ppt/slideMasters/theme/theme1.xml" Id="R3a1da9348f64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6a454c07a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d4500da7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fc78e4bf2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645200bd4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63af7be0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e51c7aa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