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72a83d708344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0a0d3e00b4450d"/>
  </p:sldMasterIdLst>
  <p:sldIdLst>
    <p:sldId xmlns:r="http://schemas.openxmlformats.org/officeDocument/2006/relationships" id="256" r:id="R96544df92ee34fdb"/>
    <p:sldId xmlns:r="http://schemas.openxmlformats.org/officeDocument/2006/relationships" id="257" r:id="R64e30ff211d34b01"/>
    <p:sldId xmlns:r="http://schemas.openxmlformats.org/officeDocument/2006/relationships" id="258" r:id="Rf04cdd2662274ec0"/>
    <p:sldId xmlns:r="http://schemas.openxmlformats.org/officeDocument/2006/relationships" id="259" r:id="R425baffcf49a4778"/>
    <p:sldId xmlns:r="http://schemas.openxmlformats.org/officeDocument/2006/relationships" id="260" r:id="R3246b6f925c4456b"/>
    <p:sldId xmlns:r="http://schemas.openxmlformats.org/officeDocument/2006/relationships" id="261" r:id="R6613384c1f4947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0a0d3e00b4450d" /><Relationship Type="http://schemas.openxmlformats.org/officeDocument/2006/relationships/slide" Target="/ppt/slides/slide1.xml" Id="R96544df92ee34fdb" /><Relationship Type="http://schemas.openxmlformats.org/officeDocument/2006/relationships/slide" Target="/ppt/slides/slide2.xml" Id="R64e30ff211d34b01" /><Relationship Type="http://schemas.openxmlformats.org/officeDocument/2006/relationships/slide" Target="/ppt/slides/slide3.xml" Id="Rf04cdd2662274ec0" /><Relationship Type="http://schemas.openxmlformats.org/officeDocument/2006/relationships/slide" Target="/ppt/slides/slide4.xml" Id="R425baffcf49a4778" /><Relationship Type="http://schemas.openxmlformats.org/officeDocument/2006/relationships/slide" Target="/ppt/slides/slide5.xml" Id="R3246b6f925c4456b" /><Relationship Type="http://schemas.openxmlformats.org/officeDocument/2006/relationships/slide" Target="/ppt/slides/slide6.xml" Id="R6613384c1f4947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dbffca43ab44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12ac42eab43d2" /><Relationship Type="http://schemas.openxmlformats.org/officeDocument/2006/relationships/theme" Target="/ppt/slideMasters/theme/theme1.xml" Id="R8e732ca720324f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112ac42eab43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ace93495f4b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85281e60c4c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9fa388b5f49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8f95b2b214e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30c0781c34a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2128c056c43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JA9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Flåtankroken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921 234 449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