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2edbc20bd24f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f6c31c80844887"/>
  </p:sldMasterIdLst>
  <p:sldIdLst>
    <p:sldId xmlns:r="http://schemas.openxmlformats.org/officeDocument/2006/relationships" id="256" r:id="R9267435a9c4b4ffc"/>
    <p:sldId xmlns:r="http://schemas.openxmlformats.org/officeDocument/2006/relationships" id="257" r:id="R22f1d7a8a00840db"/>
    <p:sldId xmlns:r="http://schemas.openxmlformats.org/officeDocument/2006/relationships" id="258" r:id="Rcad44de392594dfe"/>
    <p:sldId xmlns:r="http://schemas.openxmlformats.org/officeDocument/2006/relationships" id="259" r:id="R2aed91e2c85d4afd"/>
    <p:sldId xmlns:r="http://schemas.openxmlformats.org/officeDocument/2006/relationships" id="260" r:id="Ra07180effac4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6c31c80844887" /><Relationship Type="http://schemas.openxmlformats.org/officeDocument/2006/relationships/slide" Target="/ppt/slides/slide1.xml" Id="R9267435a9c4b4ffc" /><Relationship Type="http://schemas.openxmlformats.org/officeDocument/2006/relationships/slide" Target="/ppt/slides/slide2.xml" Id="R22f1d7a8a00840db" /><Relationship Type="http://schemas.openxmlformats.org/officeDocument/2006/relationships/slide" Target="/ppt/slides/slide3.xml" Id="Rcad44de392594dfe" /><Relationship Type="http://schemas.openxmlformats.org/officeDocument/2006/relationships/slide" Target="/ppt/slides/slide4.xml" Id="R2aed91e2c85d4afd" /><Relationship Type="http://schemas.openxmlformats.org/officeDocument/2006/relationships/slide" Target="/ppt/slides/slide5.xml" Id="Ra07180effac4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8492c9b69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1958a79ad4750" /><Relationship Type="http://schemas.openxmlformats.org/officeDocument/2006/relationships/theme" Target="/ppt/slideMasters/theme/theme1.xml" Id="Rabb52a4eb8b4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61958a79ad47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3171873c7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3947f2a784f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209cd8f2440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ea9c2e45d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2976bfd0143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KOMMUNE</a:t>
            </a:r>
          </a:p>
        </p:txBody>
      </p:sp>
    </p:spTree>
  </p:cSld>
  <p:clrMapOvr>
    <a:masterClrMapping xmlns:a="http://schemas.openxmlformats.org/drawingml/2006/main"/>
  </p:clrMapOvr>
</p:sld>
</file>