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b342b3dfe841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121f7678484a3f"/>
  </p:sldMasterIdLst>
  <p:sldIdLst>
    <p:sldId xmlns:r="http://schemas.openxmlformats.org/officeDocument/2006/relationships" id="256" r:id="R780bbbfe882e43d4"/>
    <p:sldId xmlns:r="http://schemas.openxmlformats.org/officeDocument/2006/relationships" id="257" r:id="R1f41321758db4a2b"/>
    <p:sldId xmlns:r="http://schemas.openxmlformats.org/officeDocument/2006/relationships" id="258" r:id="R660565cf8c9743f3"/>
    <p:sldId xmlns:r="http://schemas.openxmlformats.org/officeDocument/2006/relationships" id="259" r:id="Rac6c55bde2074d74"/>
    <p:sldId xmlns:r="http://schemas.openxmlformats.org/officeDocument/2006/relationships" id="260" r:id="R1364cbb0001d4115"/>
    <p:sldId xmlns:r="http://schemas.openxmlformats.org/officeDocument/2006/relationships" id="261" r:id="Rb60f31032ad74e6f"/>
    <p:sldId xmlns:r="http://schemas.openxmlformats.org/officeDocument/2006/relationships" id="262" r:id="R478a6561d84145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121f7678484a3f" /><Relationship Type="http://schemas.openxmlformats.org/officeDocument/2006/relationships/slide" Target="/ppt/slides/slide1.xml" Id="R780bbbfe882e43d4" /><Relationship Type="http://schemas.openxmlformats.org/officeDocument/2006/relationships/slide" Target="/ppt/slides/slide2.xml" Id="R1f41321758db4a2b" /><Relationship Type="http://schemas.openxmlformats.org/officeDocument/2006/relationships/slide" Target="/ppt/slides/slide3.xml" Id="R660565cf8c9743f3" /><Relationship Type="http://schemas.openxmlformats.org/officeDocument/2006/relationships/slide" Target="/ppt/slides/slide4.xml" Id="Rac6c55bde2074d74" /><Relationship Type="http://schemas.openxmlformats.org/officeDocument/2006/relationships/slide" Target="/ppt/slides/slide5.xml" Id="R1364cbb0001d4115" /><Relationship Type="http://schemas.openxmlformats.org/officeDocument/2006/relationships/slide" Target="/ppt/slides/slide6.xml" Id="Rb60f31032ad74e6f" /><Relationship Type="http://schemas.openxmlformats.org/officeDocument/2006/relationships/slide" Target="/ppt/slides/slide7.xml" Id="R478a6561d84145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42a896bac34e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b7294eee79499a" /><Relationship Type="http://schemas.openxmlformats.org/officeDocument/2006/relationships/theme" Target="/ppt/slideMasters/theme/theme1.xml" Id="Rf93fbe59a12142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3b7294eee7949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df4067640d41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9f6a946cad42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75d7193d4542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1c63dfaf144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37fa18f5b84e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cd5413f2c349d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294d07c934f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SOSIV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SOSIV AS ble etablert [år] og holder til i Hitra.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−80 141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−5 489 142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18 084 558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18 126 382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OLAV SIVERTSEN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Naustveien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7240 Hitra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921 217 153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