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12cbf2e74143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61f2a598254588"/>
  </p:sldMasterIdLst>
  <p:sldIdLst>
    <p:sldId xmlns:r="http://schemas.openxmlformats.org/officeDocument/2006/relationships" id="256" r:id="R4db51e82609c4b8b"/>
    <p:sldId xmlns:r="http://schemas.openxmlformats.org/officeDocument/2006/relationships" id="257" r:id="R8af3dc8cbe764f3c"/>
    <p:sldId xmlns:r="http://schemas.openxmlformats.org/officeDocument/2006/relationships" id="258" r:id="R08ff2a27d9fe41c2"/>
    <p:sldId xmlns:r="http://schemas.openxmlformats.org/officeDocument/2006/relationships" id="259" r:id="Rc7a0c358252848ac"/>
    <p:sldId xmlns:r="http://schemas.openxmlformats.org/officeDocument/2006/relationships" id="260" r:id="Rae7deb759faf4d7d"/>
    <p:sldId xmlns:r="http://schemas.openxmlformats.org/officeDocument/2006/relationships" id="261" r:id="R461a2880d8464295"/>
    <p:sldId xmlns:r="http://schemas.openxmlformats.org/officeDocument/2006/relationships" id="262" r:id="R7c7cdbcbe0be41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61f2a598254588" /><Relationship Type="http://schemas.openxmlformats.org/officeDocument/2006/relationships/slide" Target="/ppt/slides/slide1.xml" Id="R4db51e82609c4b8b" /><Relationship Type="http://schemas.openxmlformats.org/officeDocument/2006/relationships/slide" Target="/ppt/slides/slide2.xml" Id="R8af3dc8cbe764f3c" /><Relationship Type="http://schemas.openxmlformats.org/officeDocument/2006/relationships/slide" Target="/ppt/slides/slide3.xml" Id="R08ff2a27d9fe41c2" /><Relationship Type="http://schemas.openxmlformats.org/officeDocument/2006/relationships/slide" Target="/ppt/slides/slide4.xml" Id="Rc7a0c358252848ac" /><Relationship Type="http://schemas.openxmlformats.org/officeDocument/2006/relationships/slide" Target="/ppt/slides/slide5.xml" Id="Rae7deb759faf4d7d" /><Relationship Type="http://schemas.openxmlformats.org/officeDocument/2006/relationships/slide" Target="/ppt/slides/slide6.xml" Id="R461a2880d8464295" /><Relationship Type="http://schemas.openxmlformats.org/officeDocument/2006/relationships/slide" Target="/ppt/slides/slide7.xml" Id="R7c7cdbcbe0be41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eee9ccb99144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7dcdfedc843ec" /><Relationship Type="http://schemas.openxmlformats.org/officeDocument/2006/relationships/theme" Target="/ppt/slideMasters/theme/theme1.xml" Id="R6a1370dfe50949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27dcdfedc843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92be11c594f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d65e52b9a42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08e530b1b43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0dcfe592845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2de2c10354b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6d5ae02014d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3b77adbc44c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AVANTI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AVANTI REVISJON AS ble etablert [år] og holder til i Lunde.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7 095 825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1 878 956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1 419 766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451 133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3 837 283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AVANTI HOLDING AS  –  98,3 %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ANJA TVEITAN  –  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 GRIMHOLT  –  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NIELSEN  –  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3825 Lunde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921 197 233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REVISJON AS</a:t>
            </a:r>
          </a:p>
        </p:txBody>
      </p:sp>
    </p:spTree>
  </p:cSld>
  <p:clrMapOvr>
    <a:masterClrMapping xmlns:a="http://schemas.openxmlformats.org/drawingml/2006/main"/>
  </p:clrMapOvr>
</p:sld>
</file>