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dcb73740746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6aacbe3474488a"/>
  </p:sldMasterIdLst>
  <p:sldIdLst>
    <p:sldId xmlns:r="http://schemas.openxmlformats.org/officeDocument/2006/relationships" id="256" r:id="R1dfb22b460014e86"/>
    <p:sldId xmlns:r="http://schemas.openxmlformats.org/officeDocument/2006/relationships" id="257" r:id="Rccaa342ab6164f98"/>
    <p:sldId xmlns:r="http://schemas.openxmlformats.org/officeDocument/2006/relationships" id="258" r:id="R12d47feee39f4c59"/>
    <p:sldId xmlns:r="http://schemas.openxmlformats.org/officeDocument/2006/relationships" id="259" r:id="R54169470c18c4737"/>
    <p:sldId xmlns:r="http://schemas.openxmlformats.org/officeDocument/2006/relationships" id="260" r:id="R398bcf43001e4526"/>
    <p:sldId xmlns:r="http://schemas.openxmlformats.org/officeDocument/2006/relationships" id="261" r:id="R436524d0e3be4842"/>
    <p:sldId xmlns:r="http://schemas.openxmlformats.org/officeDocument/2006/relationships" id="262" r:id="R405fb76b25d44f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aacbe3474488a" /><Relationship Type="http://schemas.openxmlformats.org/officeDocument/2006/relationships/slide" Target="/ppt/slides/slide1.xml" Id="R1dfb22b460014e86" /><Relationship Type="http://schemas.openxmlformats.org/officeDocument/2006/relationships/slide" Target="/ppt/slides/slide2.xml" Id="Rccaa342ab6164f98" /><Relationship Type="http://schemas.openxmlformats.org/officeDocument/2006/relationships/slide" Target="/ppt/slides/slide3.xml" Id="R12d47feee39f4c59" /><Relationship Type="http://schemas.openxmlformats.org/officeDocument/2006/relationships/slide" Target="/ppt/slides/slide4.xml" Id="R54169470c18c4737" /><Relationship Type="http://schemas.openxmlformats.org/officeDocument/2006/relationships/slide" Target="/ppt/slides/slide5.xml" Id="R398bcf43001e4526" /><Relationship Type="http://schemas.openxmlformats.org/officeDocument/2006/relationships/slide" Target="/ppt/slides/slide6.xml" Id="R436524d0e3be4842" /><Relationship Type="http://schemas.openxmlformats.org/officeDocument/2006/relationships/slide" Target="/ppt/slides/slide7.xml" Id="R405fb76b25d44f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e2ab0741a4f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86f178d3a44d8" /><Relationship Type="http://schemas.openxmlformats.org/officeDocument/2006/relationships/theme" Target="/ppt/slideMasters/theme/theme1.xml" Id="R0bfa6f3b016b47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c86f178d3a44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49089c6a84f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77e18589640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c5ae18e014b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724f524c84b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7a454809a41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dbb18e2ba43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5286a066f4c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ORIENTED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ORIENTED GROUP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1 055 224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2 078 711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5 747 978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THORE HAGA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Haga, Kornstadveien 465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6531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stein@orientedgroup.com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www.multimedianordic.no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921 187 351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