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963d575d3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ada5be4c94688"/>
  </p:sldMasterIdLst>
  <p:sldIdLst>
    <p:sldId xmlns:r="http://schemas.openxmlformats.org/officeDocument/2006/relationships" id="256" r:id="R1e1d57e2bb7146de"/>
    <p:sldId xmlns:r="http://schemas.openxmlformats.org/officeDocument/2006/relationships" id="257" r:id="Re7cfbf8d587c4d7f"/>
    <p:sldId xmlns:r="http://schemas.openxmlformats.org/officeDocument/2006/relationships" id="258" r:id="Race303dae7a44390"/>
    <p:sldId xmlns:r="http://schemas.openxmlformats.org/officeDocument/2006/relationships" id="259" r:id="Rca92703fcba340f8"/>
    <p:sldId xmlns:r="http://schemas.openxmlformats.org/officeDocument/2006/relationships" id="260" r:id="Rb41b9ca7adbb4b73"/>
    <p:sldId xmlns:r="http://schemas.openxmlformats.org/officeDocument/2006/relationships" id="261" r:id="R469bb5c9cf424f86"/>
    <p:sldId xmlns:r="http://schemas.openxmlformats.org/officeDocument/2006/relationships" id="262" r:id="R5a3fc30d13c6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ada5be4c94688" /><Relationship Type="http://schemas.openxmlformats.org/officeDocument/2006/relationships/slide" Target="/ppt/slides/slide1.xml" Id="R1e1d57e2bb7146de" /><Relationship Type="http://schemas.openxmlformats.org/officeDocument/2006/relationships/slide" Target="/ppt/slides/slide2.xml" Id="Re7cfbf8d587c4d7f" /><Relationship Type="http://schemas.openxmlformats.org/officeDocument/2006/relationships/slide" Target="/ppt/slides/slide3.xml" Id="Race303dae7a44390" /><Relationship Type="http://schemas.openxmlformats.org/officeDocument/2006/relationships/slide" Target="/ppt/slides/slide4.xml" Id="Rca92703fcba340f8" /><Relationship Type="http://schemas.openxmlformats.org/officeDocument/2006/relationships/slide" Target="/ppt/slides/slide5.xml" Id="Rb41b9ca7adbb4b73" /><Relationship Type="http://schemas.openxmlformats.org/officeDocument/2006/relationships/slide" Target="/ppt/slides/slide6.xml" Id="R469bb5c9cf424f86" /><Relationship Type="http://schemas.openxmlformats.org/officeDocument/2006/relationships/slide" Target="/ppt/slides/slide7.xml" Id="R5a3fc30d13c6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912c5faf8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a62ac26b5442f" /><Relationship Type="http://schemas.openxmlformats.org/officeDocument/2006/relationships/theme" Target="/ppt/slideMasters/theme/theme1.xml" Id="R873140cc8364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a62ac26b5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db9113a24d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6429a495e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5ee32cc4f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a9dbeab54e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39f699ccd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e410ce78043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7c929ebf8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