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48d48793444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84fe6dab04ebb"/>
  </p:sldMasterIdLst>
  <p:sldIdLst>
    <p:sldId xmlns:r="http://schemas.openxmlformats.org/officeDocument/2006/relationships" id="256" r:id="R87ce6965c12f4c29"/>
    <p:sldId xmlns:r="http://schemas.openxmlformats.org/officeDocument/2006/relationships" id="257" r:id="R1d2f7f56e5f04153"/>
    <p:sldId xmlns:r="http://schemas.openxmlformats.org/officeDocument/2006/relationships" id="258" r:id="Ra77c600ed2ad4330"/>
    <p:sldId xmlns:r="http://schemas.openxmlformats.org/officeDocument/2006/relationships" id="259" r:id="Rc66329c781994717"/>
    <p:sldId xmlns:r="http://schemas.openxmlformats.org/officeDocument/2006/relationships" id="260" r:id="Rb5300a0ca4484df2"/>
    <p:sldId xmlns:r="http://schemas.openxmlformats.org/officeDocument/2006/relationships" id="261" r:id="R702af17253f24685"/>
    <p:sldId xmlns:r="http://schemas.openxmlformats.org/officeDocument/2006/relationships" id="262" r:id="R238f0b0ac32c44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84fe6dab04ebb" /><Relationship Type="http://schemas.openxmlformats.org/officeDocument/2006/relationships/slide" Target="/ppt/slides/slide1.xml" Id="R87ce6965c12f4c29" /><Relationship Type="http://schemas.openxmlformats.org/officeDocument/2006/relationships/slide" Target="/ppt/slides/slide2.xml" Id="R1d2f7f56e5f04153" /><Relationship Type="http://schemas.openxmlformats.org/officeDocument/2006/relationships/slide" Target="/ppt/slides/slide3.xml" Id="Ra77c600ed2ad4330" /><Relationship Type="http://schemas.openxmlformats.org/officeDocument/2006/relationships/slide" Target="/ppt/slides/slide4.xml" Id="Rc66329c781994717" /><Relationship Type="http://schemas.openxmlformats.org/officeDocument/2006/relationships/slide" Target="/ppt/slides/slide5.xml" Id="Rb5300a0ca4484df2" /><Relationship Type="http://schemas.openxmlformats.org/officeDocument/2006/relationships/slide" Target="/ppt/slides/slide6.xml" Id="R702af17253f24685" /><Relationship Type="http://schemas.openxmlformats.org/officeDocument/2006/relationships/slide" Target="/ppt/slides/slide7.xml" Id="R238f0b0ac32c44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397d4a3e248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0502e65b74f26" /><Relationship Type="http://schemas.openxmlformats.org/officeDocument/2006/relationships/theme" Target="/ppt/slideMasters/theme/theme1.xml" Id="R0fe36e35c9c041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50502e65b74f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e656049074c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a7e429e664f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76b8aff004a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a9555242d4a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33bc884ec49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d79529bad4c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ee306b54a46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SPARDAMA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BERENTZEN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921 145 950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SPARDAMA INVEST AS</a:t>
            </a:r>
          </a:p>
        </p:txBody>
      </p:sp>
    </p:spTree>
  </p:cSld>
  <p:clrMapOvr>
    <a:masterClrMapping xmlns:a="http://schemas.openxmlformats.org/drawingml/2006/main"/>
  </p:clrMapOvr>
</p:sld>
</file>