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8f2a70995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d864d12bc49b0"/>
  </p:sldMasterIdLst>
  <p:sldIdLst>
    <p:sldId xmlns:r="http://schemas.openxmlformats.org/officeDocument/2006/relationships" id="256" r:id="Rad3fa95190544e40"/>
    <p:sldId xmlns:r="http://schemas.openxmlformats.org/officeDocument/2006/relationships" id="257" r:id="Rddcf0d2ce60949db"/>
    <p:sldId xmlns:r="http://schemas.openxmlformats.org/officeDocument/2006/relationships" id="258" r:id="R136b773b8b8c4096"/>
    <p:sldId xmlns:r="http://schemas.openxmlformats.org/officeDocument/2006/relationships" id="259" r:id="Rf5d6d63a4e5a41e3"/>
    <p:sldId xmlns:r="http://schemas.openxmlformats.org/officeDocument/2006/relationships" id="260" r:id="Rc5ce328eb0ce4bf0"/>
    <p:sldId xmlns:r="http://schemas.openxmlformats.org/officeDocument/2006/relationships" id="261" r:id="R9e7772f3d9e5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d864d12bc49b0" /><Relationship Type="http://schemas.openxmlformats.org/officeDocument/2006/relationships/slide" Target="/ppt/slides/slide1.xml" Id="Rad3fa95190544e40" /><Relationship Type="http://schemas.openxmlformats.org/officeDocument/2006/relationships/slide" Target="/ppt/slides/slide2.xml" Id="Rddcf0d2ce60949db" /><Relationship Type="http://schemas.openxmlformats.org/officeDocument/2006/relationships/slide" Target="/ppt/slides/slide3.xml" Id="R136b773b8b8c4096" /><Relationship Type="http://schemas.openxmlformats.org/officeDocument/2006/relationships/slide" Target="/ppt/slides/slide4.xml" Id="Rf5d6d63a4e5a41e3" /><Relationship Type="http://schemas.openxmlformats.org/officeDocument/2006/relationships/slide" Target="/ppt/slides/slide5.xml" Id="Rc5ce328eb0ce4bf0" /><Relationship Type="http://schemas.openxmlformats.org/officeDocument/2006/relationships/slide" Target="/ppt/slides/slide6.xml" Id="R9e7772f3d9e5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c105842fb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2f8b0dfc470c" /><Relationship Type="http://schemas.openxmlformats.org/officeDocument/2006/relationships/theme" Target="/ppt/slideMasters/theme/theme1.xml" Id="Re7eebcc28fba46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362f8b0dfc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0288bff243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b57574dc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6601b0d4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ea3db9287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478630cd340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e68ed5a084f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