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8ec8332863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201f6d1e648d3"/>
  </p:sldMasterIdLst>
  <p:sldIdLst>
    <p:sldId xmlns:r="http://schemas.openxmlformats.org/officeDocument/2006/relationships" id="256" r:id="R27e2758c46c8401f"/>
    <p:sldId xmlns:r="http://schemas.openxmlformats.org/officeDocument/2006/relationships" id="257" r:id="R8427a8c7b10f4317"/>
    <p:sldId xmlns:r="http://schemas.openxmlformats.org/officeDocument/2006/relationships" id="258" r:id="R0ca45285700a455d"/>
    <p:sldId xmlns:r="http://schemas.openxmlformats.org/officeDocument/2006/relationships" id="259" r:id="Rc728247e607e4690"/>
    <p:sldId xmlns:r="http://schemas.openxmlformats.org/officeDocument/2006/relationships" id="260" r:id="R36f4a3a83fb24f4c"/>
    <p:sldId xmlns:r="http://schemas.openxmlformats.org/officeDocument/2006/relationships" id="261" r:id="R8c73b6918552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201f6d1e648d3" /><Relationship Type="http://schemas.openxmlformats.org/officeDocument/2006/relationships/slide" Target="/ppt/slides/slide1.xml" Id="R27e2758c46c8401f" /><Relationship Type="http://schemas.openxmlformats.org/officeDocument/2006/relationships/slide" Target="/ppt/slides/slide2.xml" Id="R8427a8c7b10f4317" /><Relationship Type="http://schemas.openxmlformats.org/officeDocument/2006/relationships/slide" Target="/ppt/slides/slide3.xml" Id="R0ca45285700a455d" /><Relationship Type="http://schemas.openxmlformats.org/officeDocument/2006/relationships/slide" Target="/ppt/slides/slide4.xml" Id="Rc728247e607e4690" /><Relationship Type="http://schemas.openxmlformats.org/officeDocument/2006/relationships/slide" Target="/ppt/slides/slide5.xml" Id="R36f4a3a83fb24f4c" /><Relationship Type="http://schemas.openxmlformats.org/officeDocument/2006/relationships/slide" Target="/ppt/slides/slide6.xml" Id="R8c73b6918552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3682ccd22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f308ae16f4569" /><Relationship Type="http://schemas.openxmlformats.org/officeDocument/2006/relationships/theme" Target="/ppt/slideMasters/theme/theme1.xml" Id="R310f20b49af9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f308ae16f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1afb545db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862a1da3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ec13937ee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c82eea76c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acf44c9b745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196bd6dc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MUZUNGU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921 090 935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MUZUNGU INVEST AS</a:t>
            </a:r>
          </a:p>
        </p:txBody>
      </p:sp>
    </p:spTree>
  </p:cSld>
  <p:clrMapOvr>
    <a:masterClrMapping xmlns:a="http://schemas.openxmlformats.org/drawingml/2006/main"/>
  </p:clrMapOvr>
</p:sld>
</file>