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1a61e7b43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14d7ad4584035"/>
  </p:sldMasterIdLst>
  <p:sldIdLst>
    <p:sldId xmlns:r="http://schemas.openxmlformats.org/officeDocument/2006/relationships" id="256" r:id="Rbea2055e60c14b97"/>
    <p:sldId xmlns:r="http://schemas.openxmlformats.org/officeDocument/2006/relationships" id="257" r:id="R7a32d5eab1144f1f"/>
    <p:sldId xmlns:r="http://schemas.openxmlformats.org/officeDocument/2006/relationships" id="258" r:id="R695d7477c75049f9"/>
    <p:sldId xmlns:r="http://schemas.openxmlformats.org/officeDocument/2006/relationships" id="259" r:id="Rb64d73f34f164bdc"/>
    <p:sldId xmlns:r="http://schemas.openxmlformats.org/officeDocument/2006/relationships" id="260" r:id="R7776c08340a648ca"/>
    <p:sldId xmlns:r="http://schemas.openxmlformats.org/officeDocument/2006/relationships" id="261" r:id="R15af0edc157c4639"/>
    <p:sldId xmlns:r="http://schemas.openxmlformats.org/officeDocument/2006/relationships" id="262" r:id="R44a12232610b40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14d7ad4584035" /><Relationship Type="http://schemas.openxmlformats.org/officeDocument/2006/relationships/slide" Target="/ppt/slides/slide1.xml" Id="Rbea2055e60c14b97" /><Relationship Type="http://schemas.openxmlformats.org/officeDocument/2006/relationships/slide" Target="/ppt/slides/slide2.xml" Id="R7a32d5eab1144f1f" /><Relationship Type="http://schemas.openxmlformats.org/officeDocument/2006/relationships/slide" Target="/ppt/slides/slide3.xml" Id="R695d7477c75049f9" /><Relationship Type="http://schemas.openxmlformats.org/officeDocument/2006/relationships/slide" Target="/ppt/slides/slide4.xml" Id="Rb64d73f34f164bdc" /><Relationship Type="http://schemas.openxmlformats.org/officeDocument/2006/relationships/slide" Target="/ppt/slides/slide5.xml" Id="R7776c08340a648ca" /><Relationship Type="http://schemas.openxmlformats.org/officeDocument/2006/relationships/slide" Target="/ppt/slides/slide6.xml" Id="R15af0edc157c4639" /><Relationship Type="http://schemas.openxmlformats.org/officeDocument/2006/relationships/slide" Target="/ppt/slides/slide7.xml" Id="R44a12232610b40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795f076cb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c58758f824516" /><Relationship Type="http://schemas.openxmlformats.org/officeDocument/2006/relationships/theme" Target="/ppt/slideMasters/theme/theme1.xml" Id="Rdc157a38da714b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c58758f82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61813a23a4a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e4694904b45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37859493a4e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081cf68c348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4c026efba44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54710c76a49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3e1e6adc74c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LST REVISJON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21 224 735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858 143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