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ac98b01cf640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1b2982e22f4581"/>
  </p:sldMasterIdLst>
  <p:sldIdLst>
    <p:sldId xmlns:r="http://schemas.openxmlformats.org/officeDocument/2006/relationships" id="256" r:id="R2210c2e5cc854bda"/>
    <p:sldId xmlns:r="http://schemas.openxmlformats.org/officeDocument/2006/relationships" id="257" r:id="R1ec393bf8886445f"/>
    <p:sldId xmlns:r="http://schemas.openxmlformats.org/officeDocument/2006/relationships" id="258" r:id="Rc674dd41c48445d9"/>
    <p:sldId xmlns:r="http://schemas.openxmlformats.org/officeDocument/2006/relationships" id="259" r:id="R64e72868aa364f08"/>
    <p:sldId xmlns:r="http://schemas.openxmlformats.org/officeDocument/2006/relationships" id="260" r:id="R649401d5af774d99"/>
    <p:sldId xmlns:r="http://schemas.openxmlformats.org/officeDocument/2006/relationships" id="261" r:id="R829bb2fb6d1a42e1"/>
    <p:sldId xmlns:r="http://schemas.openxmlformats.org/officeDocument/2006/relationships" id="262" r:id="R508c4581c96a43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1b2982e22f4581" /><Relationship Type="http://schemas.openxmlformats.org/officeDocument/2006/relationships/slide" Target="/ppt/slides/slide1.xml" Id="R2210c2e5cc854bda" /><Relationship Type="http://schemas.openxmlformats.org/officeDocument/2006/relationships/slide" Target="/ppt/slides/slide2.xml" Id="R1ec393bf8886445f" /><Relationship Type="http://schemas.openxmlformats.org/officeDocument/2006/relationships/slide" Target="/ppt/slides/slide3.xml" Id="Rc674dd41c48445d9" /><Relationship Type="http://schemas.openxmlformats.org/officeDocument/2006/relationships/slide" Target="/ppt/slides/slide4.xml" Id="R64e72868aa364f08" /><Relationship Type="http://schemas.openxmlformats.org/officeDocument/2006/relationships/slide" Target="/ppt/slides/slide5.xml" Id="R649401d5af774d99" /><Relationship Type="http://schemas.openxmlformats.org/officeDocument/2006/relationships/slide" Target="/ppt/slides/slide6.xml" Id="R829bb2fb6d1a42e1" /><Relationship Type="http://schemas.openxmlformats.org/officeDocument/2006/relationships/slide" Target="/ppt/slides/slide7.xml" Id="R508c4581c96a43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ff40bbe4d74c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aeeaf17144429e" /><Relationship Type="http://schemas.openxmlformats.org/officeDocument/2006/relationships/theme" Target="/ppt/slideMasters/theme/theme1.xml" Id="R50882007ca0140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aeeaf1714442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cc26d7b13244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1b9566d83c43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3c7f9ca2a342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4b2246e9c445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6fc8af7fc04b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bdedb5b76a4c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ba383163144f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JARAS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JARAS INVEST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15 216 866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14 857 053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35 931 288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400 415 482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429 859 731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JARASGRUPPEN AS  –  86,4 %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JARAS NOR AS  –  13,6 %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Verftsgata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7800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921 056 672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JARAS INVEST AS</a:t>
            </a:r>
          </a:p>
        </p:txBody>
      </p:sp>
    </p:spTree>
  </p:cSld>
  <p:clrMapOvr>
    <a:masterClrMapping xmlns:a="http://schemas.openxmlformats.org/drawingml/2006/main"/>
  </p:clrMapOvr>
</p:sld>
</file>