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fd5d580045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3bb3978fd4e16"/>
  </p:sldMasterIdLst>
  <p:sldIdLst>
    <p:sldId xmlns:r="http://schemas.openxmlformats.org/officeDocument/2006/relationships" id="256" r:id="R04061af3b87d4e24"/>
    <p:sldId xmlns:r="http://schemas.openxmlformats.org/officeDocument/2006/relationships" id="257" r:id="R6c9de7ef523f4f4b"/>
    <p:sldId xmlns:r="http://schemas.openxmlformats.org/officeDocument/2006/relationships" id="258" r:id="Re393f8e312e94cf7"/>
    <p:sldId xmlns:r="http://schemas.openxmlformats.org/officeDocument/2006/relationships" id="259" r:id="R536e971da441476a"/>
    <p:sldId xmlns:r="http://schemas.openxmlformats.org/officeDocument/2006/relationships" id="260" r:id="Rd866dc24eb974b1c"/>
    <p:sldId xmlns:r="http://schemas.openxmlformats.org/officeDocument/2006/relationships" id="261" r:id="R67f6c1f99d084ecd"/>
    <p:sldId xmlns:r="http://schemas.openxmlformats.org/officeDocument/2006/relationships" id="262" r:id="R3963861e2bbf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3bb3978fd4e16" /><Relationship Type="http://schemas.openxmlformats.org/officeDocument/2006/relationships/slide" Target="/ppt/slides/slide1.xml" Id="R04061af3b87d4e24" /><Relationship Type="http://schemas.openxmlformats.org/officeDocument/2006/relationships/slide" Target="/ppt/slides/slide2.xml" Id="R6c9de7ef523f4f4b" /><Relationship Type="http://schemas.openxmlformats.org/officeDocument/2006/relationships/slide" Target="/ppt/slides/slide3.xml" Id="Re393f8e312e94cf7" /><Relationship Type="http://schemas.openxmlformats.org/officeDocument/2006/relationships/slide" Target="/ppt/slides/slide4.xml" Id="R536e971da441476a" /><Relationship Type="http://schemas.openxmlformats.org/officeDocument/2006/relationships/slide" Target="/ppt/slides/slide5.xml" Id="Rd866dc24eb974b1c" /><Relationship Type="http://schemas.openxmlformats.org/officeDocument/2006/relationships/slide" Target="/ppt/slides/slide6.xml" Id="R67f6c1f99d084ecd" /><Relationship Type="http://schemas.openxmlformats.org/officeDocument/2006/relationships/slide" Target="/ppt/slides/slide7.xml" Id="R3963861e2bbf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e1b8ab0a7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e21bb51b44a0" /><Relationship Type="http://schemas.openxmlformats.org/officeDocument/2006/relationships/theme" Target="/ppt/slideMasters/theme/theme1.xml" Id="R780ac99626c5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8e21bb51b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00a2172a443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411285ed542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5664379254e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fe4825e17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1e176d95845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871a9ed6445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eb929fe0d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HALEX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HALEX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8 650 066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8 650 066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ALEXANDER AAGESEN GRØM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Fagerhøyveien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920 998 801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HALEX INVEST AS</a:t>
            </a:r>
          </a:p>
        </p:txBody>
      </p:sp>
    </p:spTree>
  </p:cSld>
  <p:clrMapOvr>
    <a:masterClrMapping xmlns:a="http://schemas.openxmlformats.org/drawingml/2006/main"/>
  </p:clrMapOvr>
</p:sld>
</file>