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6ff440124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d83f5063c4d87"/>
  </p:sldMasterIdLst>
  <p:sldIdLst>
    <p:sldId xmlns:r="http://schemas.openxmlformats.org/officeDocument/2006/relationships" id="256" r:id="R4e485f5b6ef84dfa"/>
    <p:sldId xmlns:r="http://schemas.openxmlformats.org/officeDocument/2006/relationships" id="257" r:id="Rf6cb7f02765e4d43"/>
    <p:sldId xmlns:r="http://schemas.openxmlformats.org/officeDocument/2006/relationships" id="258" r:id="R4845dea3063b4c9e"/>
    <p:sldId xmlns:r="http://schemas.openxmlformats.org/officeDocument/2006/relationships" id="259" r:id="R8f4df3bf927e431f"/>
    <p:sldId xmlns:r="http://schemas.openxmlformats.org/officeDocument/2006/relationships" id="260" r:id="Ra1d9a706825a4aa7"/>
    <p:sldId xmlns:r="http://schemas.openxmlformats.org/officeDocument/2006/relationships" id="261" r:id="R00a17e3adf134a45"/>
    <p:sldId xmlns:r="http://schemas.openxmlformats.org/officeDocument/2006/relationships" id="262" r:id="R8071bea7b5e6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d83f5063c4d87" /><Relationship Type="http://schemas.openxmlformats.org/officeDocument/2006/relationships/slide" Target="/ppt/slides/slide1.xml" Id="R4e485f5b6ef84dfa" /><Relationship Type="http://schemas.openxmlformats.org/officeDocument/2006/relationships/slide" Target="/ppt/slides/slide2.xml" Id="Rf6cb7f02765e4d43" /><Relationship Type="http://schemas.openxmlformats.org/officeDocument/2006/relationships/slide" Target="/ppt/slides/slide3.xml" Id="R4845dea3063b4c9e" /><Relationship Type="http://schemas.openxmlformats.org/officeDocument/2006/relationships/slide" Target="/ppt/slides/slide4.xml" Id="R8f4df3bf927e431f" /><Relationship Type="http://schemas.openxmlformats.org/officeDocument/2006/relationships/slide" Target="/ppt/slides/slide5.xml" Id="Ra1d9a706825a4aa7" /><Relationship Type="http://schemas.openxmlformats.org/officeDocument/2006/relationships/slide" Target="/ppt/slides/slide6.xml" Id="R00a17e3adf134a45" /><Relationship Type="http://schemas.openxmlformats.org/officeDocument/2006/relationships/slide" Target="/ppt/slides/slide7.xml" Id="R8071bea7b5e6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c6ca9a864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b0aa5c1a4187" /><Relationship Type="http://schemas.openxmlformats.org/officeDocument/2006/relationships/theme" Target="/ppt/slideMasters/theme/theme1.xml" Id="R493cce4d018d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1b0aa5c1a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b1abb7549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aaf4f56c1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6cd7195dd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722eec644b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7bcac9ae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2aad139e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7983c03c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CO-INVEST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460 638 584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460 638 584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GULLBODAGRUPPEN AB CLAES VÖLCKER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NOWT AB JÖRGEN SVENSSON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