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3d16a5a69348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b861540eae4e29"/>
  </p:sldMasterIdLst>
  <p:sldIdLst>
    <p:sldId xmlns:r="http://schemas.openxmlformats.org/officeDocument/2006/relationships" id="256" r:id="Rcfe9d41c568d4d6d"/>
    <p:sldId xmlns:r="http://schemas.openxmlformats.org/officeDocument/2006/relationships" id="257" r:id="R6e542c02a3b145b7"/>
    <p:sldId xmlns:r="http://schemas.openxmlformats.org/officeDocument/2006/relationships" id="258" r:id="R98c5354dba6e4e06"/>
    <p:sldId xmlns:r="http://schemas.openxmlformats.org/officeDocument/2006/relationships" id="259" r:id="R955a0bddf8da4d7d"/>
    <p:sldId xmlns:r="http://schemas.openxmlformats.org/officeDocument/2006/relationships" id="260" r:id="R54f1a4fed6db48ed"/>
    <p:sldId xmlns:r="http://schemas.openxmlformats.org/officeDocument/2006/relationships" id="261" r:id="R62b636e810b3417d"/>
    <p:sldId xmlns:r="http://schemas.openxmlformats.org/officeDocument/2006/relationships" id="262" r:id="R25527029b9cb4a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861540eae4e29" /><Relationship Type="http://schemas.openxmlformats.org/officeDocument/2006/relationships/slide" Target="/ppt/slides/slide1.xml" Id="Rcfe9d41c568d4d6d" /><Relationship Type="http://schemas.openxmlformats.org/officeDocument/2006/relationships/slide" Target="/ppt/slides/slide2.xml" Id="R6e542c02a3b145b7" /><Relationship Type="http://schemas.openxmlformats.org/officeDocument/2006/relationships/slide" Target="/ppt/slides/slide3.xml" Id="R98c5354dba6e4e06" /><Relationship Type="http://schemas.openxmlformats.org/officeDocument/2006/relationships/slide" Target="/ppt/slides/slide4.xml" Id="R955a0bddf8da4d7d" /><Relationship Type="http://schemas.openxmlformats.org/officeDocument/2006/relationships/slide" Target="/ppt/slides/slide5.xml" Id="R54f1a4fed6db48ed" /><Relationship Type="http://schemas.openxmlformats.org/officeDocument/2006/relationships/slide" Target="/ppt/slides/slide6.xml" Id="R62b636e810b3417d" /><Relationship Type="http://schemas.openxmlformats.org/officeDocument/2006/relationships/slide" Target="/ppt/slides/slide7.xml" Id="R25527029b9cb4a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a19fece4e4e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a7300a3af442d" /><Relationship Type="http://schemas.openxmlformats.org/officeDocument/2006/relationships/theme" Target="/ppt/slideMasters/theme/theme1.xml" Id="R471401e78e6b4a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4a7300a3af44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83551d58946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ebd28e6fa4f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efd95ef564d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7e7ca3b1e46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640dc851646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9a9b83d4040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e4ab4fe6745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LLD INVEST AS ble etablert [år] og holder til i Naustbukta.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6 030 187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122 931 202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123 041 888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DOLMEN LISE LOTTE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F. Sverdrups veg 471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7990 Naustbukta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920 935 591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