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400598441840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8519ad1e24bee"/>
  </p:sldMasterIdLst>
  <p:sldIdLst>
    <p:sldId xmlns:r="http://schemas.openxmlformats.org/officeDocument/2006/relationships" id="256" r:id="R84ffa05b8b014ce7"/>
    <p:sldId xmlns:r="http://schemas.openxmlformats.org/officeDocument/2006/relationships" id="257" r:id="R9ab38c0de5e54435"/>
    <p:sldId xmlns:r="http://schemas.openxmlformats.org/officeDocument/2006/relationships" id="258" r:id="Rac5f40d5a0534ac3"/>
    <p:sldId xmlns:r="http://schemas.openxmlformats.org/officeDocument/2006/relationships" id="259" r:id="R1b6477724c4f4139"/>
    <p:sldId xmlns:r="http://schemas.openxmlformats.org/officeDocument/2006/relationships" id="260" r:id="R17f964d0cd524aee"/>
    <p:sldId xmlns:r="http://schemas.openxmlformats.org/officeDocument/2006/relationships" id="261" r:id="Rbc68f1868bcd45f1"/>
    <p:sldId xmlns:r="http://schemas.openxmlformats.org/officeDocument/2006/relationships" id="262" r:id="R61ce47f72c2b42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8519ad1e24bee" /><Relationship Type="http://schemas.openxmlformats.org/officeDocument/2006/relationships/slide" Target="/ppt/slides/slide1.xml" Id="R84ffa05b8b014ce7" /><Relationship Type="http://schemas.openxmlformats.org/officeDocument/2006/relationships/slide" Target="/ppt/slides/slide2.xml" Id="R9ab38c0de5e54435" /><Relationship Type="http://schemas.openxmlformats.org/officeDocument/2006/relationships/slide" Target="/ppt/slides/slide3.xml" Id="Rac5f40d5a0534ac3" /><Relationship Type="http://schemas.openxmlformats.org/officeDocument/2006/relationships/slide" Target="/ppt/slides/slide4.xml" Id="R1b6477724c4f4139" /><Relationship Type="http://schemas.openxmlformats.org/officeDocument/2006/relationships/slide" Target="/ppt/slides/slide5.xml" Id="R17f964d0cd524aee" /><Relationship Type="http://schemas.openxmlformats.org/officeDocument/2006/relationships/slide" Target="/ppt/slides/slide6.xml" Id="Rbc68f1868bcd45f1" /><Relationship Type="http://schemas.openxmlformats.org/officeDocument/2006/relationships/slide" Target="/ppt/slides/slide7.xml" Id="R61ce47f72c2b42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e77540eb34a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0de4fec8c4327" /><Relationship Type="http://schemas.openxmlformats.org/officeDocument/2006/relationships/theme" Target="/ppt/slideMasters/theme/theme1.xml" Id="R2e892d52796f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30de4fec8c43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925c9e663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4c2f93c5440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b8f37883b4c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29cdfdb884e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f029e104343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32182468348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5c47122fa45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RKD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4 982 043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108 920 847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108 977 058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DOLMEN RASMUS K LIAN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307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920 935 575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