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e34f3a984a41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606258cbe34c49"/>
  </p:sldMasterIdLst>
  <p:sldIdLst>
    <p:sldId xmlns:r="http://schemas.openxmlformats.org/officeDocument/2006/relationships" id="256" r:id="Rd51cd18438574f3b"/>
    <p:sldId xmlns:r="http://schemas.openxmlformats.org/officeDocument/2006/relationships" id="257" r:id="R69705c98310840b6"/>
    <p:sldId xmlns:r="http://schemas.openxmlformats.org/officeDocument/2006/relationships" id="258" r:id="Rb10e581e21e0442f"/>
    <p:sldId xmlns:r="http://schemas.openxmlformats.org/officeDocument/2006/relationships" id="259" r:id="R4049ab50c8d540e8"/>
    <p:sldId xmlns:r="http://schemas.openxmlformats.org/officeDocument/2006/relationships" id="260" r:id="R52b8ebc3445d4db1"/>
    <p:sldId xmlns:r="http://schemas.openxmlformats.org/officeDocument/2006/relationships" id="261" r:id="R6bbaa58628f242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606258cbe34c49" /><Relationship Type="http://schemas.openxmlformats.org/officeDocument/2006/relationships/slide" Target="/ppt/slides/slide1.xml" Id="Rd51cd18438574f3b" /><Relationship Type="http://schemas.openxmlformats.org/officeDocument/2006/relationships/slide" Target="/ppt/slides/slide2.xml" Id="R69705c98310840b6" /><Relationship Type="http://schemas.openxmlformats.org/officeDocument/2006/relationships/slide" Target="/ppt/slides/slide3.xml" Id="Rb10e581e21e0442f" /><Relationship Type="http://schemas.openxmlformats.org/officeDocument/2006/relationships/slide" Target="/ppt/slides/slide4.xml" Id="R4049ab50c8d540e8" /><Relationship Type="http://schemas.openxmlformats.org/officeDocument/2006/relationships/slide" Target="/ppt/slides/slide5.xml" Id="R52b8ebc3445d4db1" /><Relationship Type="http://schemas.openxmlformats.org/officeDocument/2006/relationships/slide" Target="/ppt/slides/slide6.xml" Id="R6bbaa58628f242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feb547faec4c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4306f65c34ca0" /><Relationship Type="http://schemas.openxmlformats.org/officeDocument/2006/relationships/theme" Target="/ppt/slideMasters/theme/theme1.xml" Id="Recea0f4249aa42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14306f65c34c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01eab169540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5af8fad8246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44735f5314a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89f317d6447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7c144babb42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d51dbcf6544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RKD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F. Sverdrups veg 307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7990 Naustbukta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920 935 575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RKD INVEST AS</a:t>
            </a:r>
          </a:p>
        </p:txBody>
      </p:sp>
    </p:spTree>
  </p:cSld>
  <p:clrMapOvr>
    <a:masterClrMapping xmlns:a="http://schemas.openxmlformats.org/drawingml/2006/main"/>
  </p:clrMapOvr>
</p:sld>
</file>