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5da4aa2a5944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145c7ba04f42c5"/>
  </p:sldMasterIdLst>
  <p:sldIdLst>
    <p:sldId xmlns:r="http://schemas.openxmlformats.org/officeDocument/2006/relationships" id="256" r:id="R5032f8b297664bb3"/>
    <p:sldId xmlns:r="http://schemas.openxmlformats.org/officeDocument/2006/relationships" id="257" r:id="R551493cab0cb416f"/>
    <p:sldId xmlns:r="http://schemas.openxmlformats.org/officeDocument/2006/relationships" id="258" r:id="Ree3b25189ff6489b"/>
    <p:sldId xmlns:r="http://schemas.openxmlformats.org/officeDocument/2006/relationships" id="259" r:id="Rbbb84302c6054e0f"/>
    <p:sldId xmlns:r="http://schemas.openxmlformats.org/officeDocument/2006/relationships" id="260" r:id="R74070057127545b3"/>
    <p:sldId xmlns:r="http://schemas.openxmlformats.org/officeDocument/2006/relationships" id="261" r:id="Ra26b9e88dd3c4fe4"/>
    <p:sldId xmlns:r="http://schemas.openxmlformats.org/officeDocument/2006/relationships" id="262" r:id="Rcdca3f44ee444d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145c7ba04f42c5" /><Relationship Type="http://schemas.openxmlformats.org/officeDocument/2006/relationships/slide" Target="/ppt/slides/slide1.xml" Id="R5032f8b297664bb3" /><Relationship Type="http://schemas.openxmlformats.org/officeDocument/2006/relationships/slide" Target="/ppt/slides/slide2.xml" Id="R551493cab0cb416f" /><Relationship Type="http://schemas.openxmlformats.org/officeDocument/2006/relationships/slide" Target="/ppt/slides/slide3.xml" Id="Ree3b25189ff6489b" /><Relationship Type="http://schemas.openxmlformats.org/officeDocument/2006/relationships/slide" Target="/ppt/slides/slide4.xml" Id="Rbbb84302c6054e0f" /><Relationship Type="http://schemas.openxmlformats.org/officeDocument/2006/relationships/slide" Target="/ppt/slides/slide5.xml" Id="R74070057127545b3" /><Relationship Type="http://schemas.openxmlformats.org/officeDocument/2006/relationships/slide" Target="/ppt/slides/slide6.xml" Id="Ra26b9e88dd3c4fe4" /><Relationship Type="http://schemas.openxmlformats.org/officeDocument/2006/relationships/slide" Target="/ppt/slides/slide7.xml" Id="Rcdca3f44ee444d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f5a6ef5ec849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7267894454deb" /><Relationship Type="http://schemas.openxmlformats.org/officeDocument/2006/relationships/theme" Target="/ppt/slideMasters/theme/theme1.xml" Id="R04d295f30b1742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c7267894454d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3df11be744f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61ef2a70449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626fd867744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e6a3d7fb34d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f532eb49c41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b4a6c566d4b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1afb44df841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CADO INVEST AS ble etablert [år] og holder til i Naustbukta.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6 032 128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123 950 840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124 080 464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DOLMEN CAMILLA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F. Sverdrups veg 307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7990 Naustbukta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920 904 343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