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9dba19fa07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9a07bf171444a0"/>
  </p:sldMasterIdLst>
  <p:sldIdLst>
    <p:sldId xmlns:r="http://schemas.openxmlformats.org/officeDocument/2006/relationships" id="256" r:id="Rf1ea73b7c8594380"/>
    <p:sldId xmlns:r="http://schemas.openxmlformats.org/officeDocument/2006/relationships" id="257" r:id="Rd3bb79b78dc94d39"/>
    <p:sldId xmlns:r="http://schemas.openxmlformats.org/officeDocument/2006/relationships" id="258" r:id="Rd4df7c8127f5497d"/>
    <p:sldId xmlns:r="http://schemas.openxmlformats.org/officeDocument/2006/relationships" id="259" r:id="R9937d0cfed0c49c2"/>
    <p:sldId xmlns:r="http://schemas.openxmlformats.org/officeDocument/2006/relationships" id="260" r:id="Rd016068982d44bf4"/>
    <p:sldId xmlns:r="http://schemas.openxmlformats.org/officeDocument/2006/relationships" id="261" r:id="Ra6009e658880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a07bf171444a0" /><Relationship Type="http://schemas.openxmlformats.org/officeDocument/2006/relationships/slide" Target="/ppt/slides/slide1.xml" Id="Rf1ea73b7c8594380" /><Relationship Type="http://schemas.openxmlformats.org/officeDocument/2006/relationships/slide" Target="/ppt/slides/slide2.xml" Id="Rd3bb79b78dc94d39" /><Relationship Type="http://schemas.openxmlformats.org/officeDocument/2006/relationships/slide" Target="/ppt/slides/slide3.xml" Id="Rd4df7c8127f5497d" /><Relationship Type="http://schemas.openxmlformats.org/officeDocument/2006/relationships/slide" Target="/ppt/slides/slide4.xml" Id="R9937d0cfed0c49c2" /><Relationship Type="http://schemas.openxmlformats.org/officeDocument/2006/relationships/slide" Target="/ppt/slides/slide5.xml" Id="Rd016068982d44bf4" /><Relationship Type="http://schemas.openxmlformats.org/officeDocument/2006/relationships/slide" Target="/ppt/slides/slide6.xml" Id="Ra6009e658880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b8942a1764c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96b7575974c6d" /><Relationship Type="http://schemas.openxmlformats.org/officeDocument/2006/relationships/theme" Target="/ppt/slideMasters/theme/theme1.xml" Id="R28216967ee3942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996b7575974c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11168405946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e4e43381d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69835b67640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00d636c7c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df32f531843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dc9585a7c44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 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 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 MARK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 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 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 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 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 MARK AS</a:t>
            </a:r>
          </a:p>
        </p:txBody>
      </p:sp>
    </p:spTree>
  </p:cSld>
  <p:clrMapOvr>
    <a:masterClrMapping xmlns:a="http://schemas.openxmlformats.org/drawingml/2006/main"/>
  </p:clrMapOvr>
</p:sld>
</file>