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7bec5daff747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b8997530154bfc"/>
  </p:sldMasterIdLst>
  <p:sldIdLst>
    <p:sldId xmlns:r="http://schemas.openxmlformats.org/officeDocument/2006/relationships" id="256" r:id="Rc12efad2be824d18"/>
    <p:sldId xmlns:r="http://schemas.openxmlformats.org/officeDocument/2006/relationships" id="257" r:id="R2b77e29701c24964"/>
    <p:sldId xmlns:r="http://schemas.openxmlformats.org/officeDocument/2006/relationships" id="258" r:id="R77163bfb192d4014"/>
    <p:sldId xmlns:r="http://schemas.openxmlformats.org/officeDocument/2006/relationships" id="259" r:id="Rb08729d013d743ce"/>
    <p:sldId xmlns:r="http://schemas.openxmlformats.org/officeDocument/2006/relationships" id="260" r:id="R0b90dbfa7cd746c0"/>
    <p:sldId xmlns:r="http://schemas.openxmlformats.org/officeDocument/2006/relationships" id="261" r:id="Re6a83cc9c2e44694"/>
    <p:sldId xmlns:r="http://schemas.openxmlformats.org/officeDocument/2006/relationships" id="262" r:id="Rb5cedc1bfcfd48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8997530154bfc" /><Relationship Type="http://schemas.openxmlformats.org/officeDocument/2006/relationships/slide" Target="/ppt/slides/slide1.xml" Id="Rc12efad2be824d18" /><Relationship Type="http://schemas.openxmlformats.org/officeDocument/2006/relationships/slide" Target="/ppt/slides/slide2.xml" Id="R2b77e29701c24964" /><Relationship Type="http://schemas.openxmlformats.org/officeDocument/2006/relationships/slide" Target="/ppt/slides/slide3.xml" Id="R77163bfb192d4014" /><Relationship Type="http://schemas.openxmlformats.org/officeDocument/2006/relationships/slide" Target="/ppt/slides/slide4.xml" Id="Rb08729d013d743ce" /><Relationship Type="http://schemas.openxmlformats.org/officeDocument/2006/relationships/slide" Target="/ppt/slides/slide5.xml" Id="R0b90dbfa7cd746c0" /><Relationship Type="http://schemas.openxmlformats.org/officeDocument/2006/relationships/slide" Target="/ppt/slides/slide6.xml" Id="Re6a83cc9c2e44694" /><Relationship Type="http://schemas.openxmlformats.org/officeDocument/2006/relationships/slide" Target="/ppt/slides/slide7.xml" Id="Rb5cedc1bfcfd48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6e444a637a43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c96c44ab14831" /><Relationship Type="http://schemas.openxmlformats.org/officeDocument/2006/relationships/theme" Target="/ppt/slideMasters/theme/theme1.xml" Id="R41dc6f4f370140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6c96c44ab148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998fbbaee40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d0644855e4b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24c79c69646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aa2d0bbe144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ed29ced6a44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8db15c34643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3aae0ce3d43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Adminco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Adminco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2 114 631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1 677 399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5 241 925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6 819 373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 ADVICE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CEMI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920 848 621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