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3f6ddadc2b43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8c870b786249dc"/>
  </p:sldMasterIdLst>
  <p:sldIdLst>
    <p:sldId xmlns:r="http://schemas.openxmlformats.org/officeDocument/2006/relationships" id="256" r:id="R4772c0ece3d54570"/>
    <p:sldId xmlns:r="http://schemas.openxmlformats.org/officeDocument/2006/relationships" id="257" r:id="R192751daf7c44262"/>
    <p:sldId xmlns:r="http://schemas.openxmlformats.org/officeDocument/2006/relationships" id="258" r:id="Rccc56b607e95465b"/>
    <p:sldId xmlns:r="http://schemas.openxmlformats.org/officeDocument/2006/relationships" id="259" r:id="R4eb95fc3c01843b1"/>
    <p:sldId xmlns:r="http://schemas.openxmlformats.org/officeDocument/2006/relationships" id="260" r:id="Rc14ddb4ce9f2482e"/>
    <p:sldId xmlns:r="http://schemas.openxmlformats.org/officeDocument/2006/relationships" id="261" r:id="R91a4a1b6fa3e45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8c870b786249dc" /><Relationship Type="http://schemas.openxmlformats.org/officeDocument/2006/relationships/slide" Target="/ppt/slides/slide1.xml" Id="R4772c0ece3d54570" /><Relationship Type="http://schemas.openxmlformats.org/officeDocument/2006/relationships/slide" Target="/ppt/slides/slide2.xml" Id="R192751daf7c44262" /><Relationship Type="http://schemas.openxmlformats.org/officeDocument/2006/relationships/slide" Target="/ppt/slides/slide3.xml" Id="Rccc56b607e95465b" /><Relationship Type="http://schemas.openxmlformats.org/officeDocument/2006/relationships/slide" Target="/ppt/slides/slide4.xml" Id="R4eb95fc3c01843b1" /><Relationship Type="http://schemas.openxmlformats.org/officeDocument/2006/relationships/slide" Target="/ppt/slides/slide5.xml" Id="Rc14ddb4ce9f2482e" /><Relationship Type="http://schemas.openxmlformats.org/officeDocument/2006/relationships/slide" Target="/ppt/slides/slide6.xml" Id="R91a4a1b6fa3e45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267dea27084a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3726736ae4cf1" /><Relationship Type="http://schemas.openxmlformats.org/officeDocument/2006/relationships/theme" Target="/ppt/slideMasters/theme/theme1.xml" Id="R4b83b8759f234e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b3726736ae4c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dab835e5f4f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8b2daf0fa46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f60c100b448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74952e2dff48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2430cfda749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1e13c284d49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Adminco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10 90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920 848 621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