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ee3e9e960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903e8d4ce4e2b"/>
  </p:sldMasterIdLst>
  <p:sldIdLst>
    <p:sldId xmlns:r="http://schemas.openxmlformats.org/officeDocument/2006/relationships" id="256" r:id="Rd21ec11e481341d4"/>
    <p:sldId xmlns:r="http://schemas.openxmlformats.org/officeDocument/2006/relationships" id="257" r:id="R7cc1a0939bda4c7a"/>
    <p:sldId xmlns:r="http://schemas.openxmlformats.org/officeDocument/2006/relationships" id="258" r:id="R866eb5a1eb714e56"/>
    <p:sldId xmlns:r="http://schemas.openxmlformats.org/officeDocument/2006/relationships" id="259" r:id="Rcc0be41180f34012"/>
    <p:sldId xmlns:r="http://schemas.openxmlformats.org/officeDocument/2006/relationships" id="260" r:id="R27c2ab8887b14a62"/>
    <p:sldId xmlns:r="http://schemas.openxmlformats.org/officeDocument/2006/relationships" id="261" r:id="Raf4b778eddd0452a"/>
    <p:sldId xmlns:r="http://schemas.openxmlformats.org/officeDocument/2006/relationships" id="262" r:id="R69dc1f97c818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903e8d4ce4e2b" /><Relationship Type="http://schemas.openxmlformats.org/officeDocument/2006/relationships/slide" Target="/ppt/slides/slide1.xml" Id="Rd21ec11e481341d4" /><Relationship Type="http://schemas.openxmlformats.org/officeDocument/2006/relationships/slide" Target="/ppt/slides/slide2.xml" Id="R7cc1a0939bda4c7a" /><Relationship Type="http://schemas.openxmlformats.org/officeDocument/2006/relationships/slide" Target="/ppt/slides/slide3.xml" Id="R866eb5a1eb714e56" /><Relationship Type="http://schemas.openxmlformats.org/officeDocument/2006/relationships/slide" Target="/ppt/slides/slide4.xml" Id="Rcc0be41180f34012" /><Relationship Type="http://schemas.openxmlformats.org/officeDocument/2006/relationships/slide" Target="/ppt/slides/slide5.xml" Id="R27c2ab8887b14a62" /><Relationship Type="http://schemas.openxmlformats.org/officeDocument/2006/relationships/slide" Target="/ppt/slides/slide6.xml" Id="Raf4b778eddd0452a" /><Relationship Type="http://schemas.openxmlformats.org/officeDocument/2006/relationships/slide" Target="/ppt/slides/slide7.xml" Id="R69dc1f97c818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07160c03c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64060ea1441fe" /><Relationship Type="http://schemas.openxmlformats.org/officeDocument/2006/relationships/theme" Target="/ppt/slideMasters/theme/theme1.xml" Id="Ra967b216b1914a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64060ea14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30b8f4c0f4c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5b1ed1a2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dc1d93d9c4c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1c77fd464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dcf8f0799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d3dff4251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c17ebe507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4 514 081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CHRISTOPHER ASLAKSTRØM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Christopher Aslakstrøm, Harald Hårfagres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920 846 661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ACTA HOLDING AS</a:t>
            </a:r>
          </a:p>
        </p:txBody>
      </p:sp>
    </p:spTree>
  </p:cSld>
  <p:clrMapOvr>
    <a:masterClrMapping xmlns:a="http://schemas.openxmlformats.org/drawingml/2006/main"/>
  </p:clrMapOvr>
</p:sld>
</file>