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23b22f0658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637fa4142a4919"/>
  </p:sldMasterIdLst>
  <p:sldIdLst>
    <p:sldId xmlns:r="http://schemas.openxmlformats.org/officeDocument/2006/relationships" id="256" r:id="R11e22029351d4143"/>
    <p:sldId xmlns:r="http://schemas.openxmlformats.org/officeDocument/2006/relationships" id="257" r:id="Rfeec3a4dafb444dc"/>
    <p:sldId xmlns:r="http://schemas.openxmlformats.org/officeDocument/2006/relationships" id="258" r:id="Rf3a8f3cdcb704519"/>
    <p:sldId xmlns:r="http://schemas.openxmlformats.org/officeDocument/2006/relationships" id="259" r:id="R49b74d5660884f3d"/>
    <p:sldId xmlns:r="http://schemas.openxmlformats.org/officeDocument/2006/relationships" id="260" r:id="Rbfaa11e78949424e"/>
    <p:sldId xmlns:r="http://schemas.openxmlformats.org/officeDocument/2006/relationships" id="261" r:id="R1ad3f4e9fe534604"/>
    <p:sldId xmlns:r="http://schemas.openxmlformats.org/officeDocument/2006/relationships" id="262" r:id="R7c41ded7e5d54e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637fa4142a4919" /><Relationship Type="http://schemas.openxmlformats.org/officeDocument/2006/relationships/slide" Target="/ppt/slides/slide1.xml" Id="R11e22029351d4143" /><Relationship Type="http://schemas.openxmlformats.org/officeDocument/2006/relationships/slide" Target="/ppt/slides/slide2.xml" Id="Rfeec3a4dafb444dc" /><Relationship Type="http://schemas.openxmlformats.org/officeDocument/2006/relationships/slide" Target="/ppt/slides/slide3.xml" Id="Rf3a8f3cdcb704519" /><Relationship Type="http://schemas.openxmlformats.org/officeDocument/2006/relationships/slide" Target="/ppt/slides/slide4.xml" Id="R49b74d5660884f3d" /><Relationship Type="http://schemas.openxmlformats.org/officeDocument/2006/relationships/slide" Target="/ppt/slides/slide5.xml" Id="Rbfaa11e78949424e" /><Relationship Type="http://schemas.openxmlformats.org/officeDocument/2006/relationships/slide" Target="/ppt/slides/slide6.xml" Id="R1ad3f4e9fe534604" /><Relationship Type="http://schemas.openxmlformats.org/officeDocument/2006/relationships/slide" Target="/ppt/slides/slide7.xml" Id="R7c41ded7e5d54e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7eb20e57243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263ce4fba4883" /><Relationship Type="http://schemas.openxmlformats.org/officeDocument/2006/relationships/theme" Target="/ppt/slideMasters/theme/theme1.xml" Id="R3936e3612e0b4c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3263ce4fba48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cb2614d2a4e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35f07ac8c4e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6157108d245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29910761c43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19dcd2ff747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c9959395b44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f6aedff024c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RF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RF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1 085 007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4 545 705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Tostrups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920 820 077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