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c19d207c3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4255803174901"/>
  </p:sldMasterIdLst>
  <p:sldIdLst>
    <p:sldId xmlns:r="http://schemas.openxmlformats.org/officeDocument/2006/relationships" id="256" r:id="R06f4322b0aaf4272"/>
    <p:sldId xmlns:r="http://schemas.openxmlformats.org/officeDocument/2006/relationships" id="257" r:id="Rb26898d6ce114733"/>
    <p:sldId xmlns:r="http://schemas.openxmlformats.org/officeDocument/2006/relationships" id="258" r:id="R14826a52062c4bab"/>
    <p:sldId xmlns:r="http://schemas.openxmlformats.org/officeDocument/2006/relationships" id="259" r:id="R046774e830734214"/>
    <p:sldId xmlns:r="http://schemas.openxmlformats.org/officeDocument/2006/relationships" id="260" r:id="R3afeea2a82c444af"/>
    <p:sldId xmlns:r="http://schemas.openxmlformats.org/officeDocument/2006/relationships" id="261" r:id="R9fe5fa9a81894e81"/>
    <p:sldId xmlns:r="http://schemas.openxmlformats.org/officeDocument/2006/relationships" id="262" r:id="Rc53976d7b563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4255803174901" /><Relationship Type="http://schemas.openxmlformats.org/officeDocument/2006/relationships/slide" Target="/ppt/slides/slide1.xml" Id="R06f4322b0aaf4272" /><Relationship Type="http://schemas.openxmlformats.org/officeDocument/2006/relationships/slide" Target="/ppt/slides/slide2.xml" Id="Rb26898d6ce114733" /><Relationship Type="http://schemas.openxmlformats.org/officeDocument/2006/relationships/slide" Target="/ppt/slides/slide3.xml" Id="R14826a52062c4bab" /><Relationship Type="http://schemas.openxmlformats.org/officeDocument/2006/relationships/slide" Target="/ppt/slides/slide4.xml" Id="R046774e830734214" /><Relationship Type="http://schemas.openxmlformats.org/officeDocument/2006/relationships/slide" Target="/ppt/slides/slide5.xml" Id="R3afeea2a82c444af" /><Relationship Type="http://schemas.openxmlformats.org/officeDocument/2006/relationships/slide" Target="/ppt/slides/slide6.xml" Id="R9fe5fa9a81894e81" /><Relationship Type="http://schemas.openxmlformats.org/officeDocument/2006/relationships/slide" Target="/ppt/slides/slide7.xml" Id="Rc53976d7b563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d14a68092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cecda7bba4b20" /><Relationship Type="http://schemas.openxmlformats.org/officeDocument/2006/relationships/theme" Target="/ppt/slideMasters/theme/theme1.xml" Id="R8b228a111c90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cecda7bba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a5a21aff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6922da55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5fe448789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29edd2c5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939350af1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aebd52cb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40c552a87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BAO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