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2c22665df94d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61386cdbdbb4d4d"/>
  </p:sldMasterIdLst>
  <p:sldIdLst>
    <p:sldId xmlns:r="http://schemas.openxmlformats.org/officeDocument/2006/relationships" id="256" r:id="R354e1c29a82047c1"/>
    <p:sldId xmlns:r="http://schemas.openxmlformats.org/officeDocument/2006/relationships" id="257" r:id="R0eb5e6dea6d049ac"/>
    <p:sldId xmlns:r="http://schemas.openxmlformats.org/officeDocument/2006/relationships" id="258" r:id="R6097e5be37fe415f"/>
    <p:sldId xmlns:r="http://schemas.openxmlformats.org/officeDocument/2006/relationships" id="259" r:id="R49507893418d4130"/>
    <p:sldId xmlns:r="http://schemas.openxmlformats.org/officeDocument/2006/relationships" id="260" r:id="R1abab2770e224b6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1386cdbdbb4d4d" /><Relationship Type="http://schemas.openxmlformats.org/officeDocument/2006/relationships/slide" Target="/ppt/slides/slide1.xml" Id="R354e1c29a82047c1" /><Relationship Type="http://schemas.openxmlformats.org/officeDocument/2006/relationships/slide" Target="/ppt/slides/slide2.xml" Id="R0eb5e6dea6d049ac" /><Relationship Type="http://schemas.openxmlformats.org/officeDocument/2006/relationships/slide" Target="/ppt/slides/slide3.xml" Id="R6097e5be37fe415f" /><Relationship Type="http://schemas.openxmlformats.org/officeDocument/2006/relationships/slide" Target="/ppt/slides/slide4.xml" Id="R49507893418d4130" /><Relationship Type="http://schemas.openxmlformats.org/officeDocument/2006/relationships/slide" Target="/ppt/slides/slide5.xml" Id="R1abab2770e224b6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b785d2c79949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93d3b2c8347b5" /><Relationship Type="http://schemas.openxmlformats.org/officeDocument/2006/relationships/theme" Target="/ppt/slideMasters/theme/theme1.xml" Id="R625c8c1b847240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93d3b2c8347b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3fea4da8fb4e2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652cf5b40c42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a504f7c6e431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2a5f6ae3749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e0300a1c34f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MARKS TRANSPORTER MARKS KRIZANOVSKIS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MARKS TRANSPORTER MARKS KRIZANOVSKIS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Bjørgedalen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920 795 110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MARKS TRANSPORTER MARKS KRIZANOVSKIS</a:t>
            </a:r>
          </a:p>
        </p:txBody>
      </p:sp>
    </p:spTree>
  </p:cSld>
  <p:clrMapOvr>
    <a:masterClrMapping xmlns:a="http://schemas.openxmlformats.org/drawingml/2006/main"/>
  </p:clrMapOvr>
</p:sld>
</file>