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3b72041bf14c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ceb4c4d8084a5a"/>
  </p:sldMasterIdLst>
  <p:sldIdLst>
    <p:sldId xmlns:r="http://schemas.openxmlformats.org/officeDocument/2006/relationships" id="256" r:id="R809ac708faea4f2e"/>
    <p:sldId xmlns:r="http://schemas.openxmlformats.org/officeDocument/2006/relationships" id="257" r:id="Rc856a793d4f844fb"/>
    <p:sldId xmlns:r="http://schemas.openxmlformats.org/officeDocument/2006/relationships" id="258" r:id="Re753ed2a94c1411f"/>
    <p:sldId xmlns:r="http://schemas.openxmlformats.org/officeDocument/2006/relationships" id="259" r:id="R88955ff537004ddc"/>
    <p:sldId xmlns:r="http://schemas.openxmlformats.org/officeDocument/2006/relationships" id="260" r:id="Rd995920c1b8842eb"/>
    <p:sldId xmlns:r="http://schemas.openxmlformats.org/officeDocument/2006/relationships" id="261" r:id="R0f79835c709c41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eb4c4d8084a5a" /><Relationship Type="http://schemas.openxmlformats.org/officeDocument/2006/relationships/slide" Target="/ppt/slides/slide1.xml" Id="R809ac708faea4f2e" /><Relationship Type="http://schemas.openxmlformats.org/officeDocument/2006/relationships/slide" Target="/ppt/slides/slide2.xml" Id="Rc856a793d4f844fb" /><Relationship Type="http://schemas.openxmlformats.org/officeDocument/2006/relationships/slide" Target="/ppt/slides/slide3.xml" Id="Re753ed2a94c1411f" /><Relationship Type="http://schemas.openxmlformats.org/officeDocument/2006/relationships/slide" Target="/ppt/slides/slide4.xml" Id="R88955ff537004ddc" /><Relationship Type="http://schemas.openxmlformats.org/officeDocument/2006/relationships/slide" Target="/ppt/slides/slide5.xml" Id="Rd995920c1b8842eb" /><Relationship Type="http://schemas.openxmlformats.org/officeDocument/2006/relationships/slide" Target="/ppt/slides/slide6.xml" Id="R0f79835c709c41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97dc9dba2c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cf2fa2a81424d" /><Relationship Type="http://schemas.openxmlformats.org/officeDocument/2006/relationships/theme" Target="/ppt/slideMasters/theme/theme1.xml" Id="Rd0d99d62372d49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0cf2fa2a81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297740bf94c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aec102b874c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15fe3f57c4f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ade6fd1b8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4b36702644a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a2d3a3a95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RØHNEGRUPPEN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RØHNEGRUPPEN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1 443 141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5 459 649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11 612 223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Vendla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920 772 315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RØHNEGRUPPEN AS</a:t>
            </a:r>
          </a:p>
        </p:txBody>
      </p:sp>
    </p:spTree>
  </p:cSld>
  <p:clrMapOvr>
    <a:masterClrMapping xmlns:a="http://schemas.openxmlformats.org/drawingml/2006/main"/>
  </p:clrMapOvr>
</p:sld>
</file>