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994c9cd5c1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9ea9570434bbe"/>
  </p:sldMasterIdLst>
  <p:sldIdLst>
    <p:sldId xmlns:r="http://schemas.openxmlformats.org/officeDocument/2006/relationships" id="256" r:id="R7a4cabb59c3347e1"/>
    <p:sldId xmlns:r="http://schemas.openxmlformats.org/officeDocument/2006/relationships" id="257" r:id="Rd165e15f896a47b8"/>
    <p:sldId xmlns:r="http://schemas.openxmlformats.org/officeDocument/2006/relationships" id="258" r:id="Rbe6a8806bb144e1d"/>
    <p:sldId xmlns:r="http://schemas.openxmlformats.org/officeDocument/2006/relationships" id="259" r:id="R772ecbce93034412"/>
    <p:sldId xmlns:r="http://schemas.openxmlformats.org/officeDocument/2006/relationships" id="260" r:id="R0c0b1656f7f844e2"/>
    <p:sldId xmlns:r="http://schemas.openxmlformats.org/officeDocument/2006/relationships" id="261" r:id="R94cd3eb6d98a40e9"/>
    <p:sldId xmlns:r="http://schemas.openxmlformats.org/officeDocument/2006/relationships" id="262" r:id="Rcf6a0e6dac3d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9ea9570434bbe" /><Relationship Type="http://schemas.openxmlformats.org/officeDocument/2006/relationships/slide" Target="/ppt/slides/slide1.xml" Id="R7a4cabb59c3347e1" /><Relationship Type="http://schemas.openxmlformats.org/officeDocument/2006/relationships/slide" Target="/ppt/slides/slide2.xml" Id="Rd165e15f896a47b8" /><Relationship Type="http://schemas.openxmlformats.org/officeDocument/2006/relationships/slide" Target="/ppt/slides/slide3.xml" Id="Rbe6a8806bb144e1d" /><Relationship Type="http://schemas.openxmlformats.org/officeDocument/2006/relationships/slide" Target="/ppt/slides/slide4.xml" Id="R772ecbce93034412" /><Relationship Type="http://schemas.openxmlformats.org/officeDocument/2006/relationships/slide" Target="/ppt/slides/slide5.xml" Id="R0c0b1656f7f844e2" /><Relationship Type="http://schemas.openxmlformats.org/officeDocument/2006/relationships/slide" Target="/ppt/slides/slide6.xml" Id="R94cd3eb6d98a40e9" /><Relationship Type="http://schemas.openxmlformats.org/officeDocument/2006/relationships/slide" Target="/ppt/slides/slide7.xml" Id="Rcf6a0e6dac3d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957d3dd11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33bb87074e6e" /><Relationship Type="http://schemas.openxmlformats.org/officeDocument/2006/relationships/theme" Target="/ppt/slideMasters/theme/theme1.xml" Id="R46cb23476765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a33bb8707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7a49d3f06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8a3baab0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d9acbd8b74b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fbbf9eed1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a6c6f6fc3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2b9c53c8e4e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9f9f68208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