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a1d4ee3ed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b4f3088644cff"/>
  </p:sldMasterIdLst>
  <p:sldIdLst>
    <p:sldId xmlns:r="http://schemas.openxmlformats.org/officeDocument/2006/relationships" id="256" r:id="R623741a0105d41c9"/>
    <p:sldId xmlns:r="http://schemas.openxmlformats.org/officeDocument/2006/relationships" id="257" r:id="Rdb0b2939a5cb4f7f"/>
    <p:sldId xmlns:r="http://schemas.openxmlformats.org/officeDocument/2006/relationships" id="258" r:id="R2ffd74e8d45a456b"/>
    <p:sldId xmlns:r="http://schemas.openxmlformats.org/officeDocument/2006/relationships" id="259" r:id="R56f5687bdb0246ea"/>
    <p:sldId xmlns:r="http://schemas.openxmlformats.org/officeDocument/2006/relationships" id="260" r:id="R6f61a7faca2c4ddf"/>
    <p:sldId xmlns:r="http://schemas.openxmlformats.org/officeDocument/2006/relationships" id="261" r:id="R3103145616824fea"/>
    <p:sldId xmlns:r="http://schemas.openxmlformats.org/officeDocument/2006/relationships" id="262" r:id="R7f13d3ad2d3e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b4f3088644cff" /><Relationship Type="http://schemas.openxmlformats.org/officeDocument/2006/relationships/slide" Target="/ppt/slides/slide1.xml" Id="R623741a0105d41c9" /><Relationship Type="http://schemas.openxmlformats.org/officeDocument/2006/relationships/slide" Target="/ppt/slides/slide2.xml" Id="Rdb0b2939a5cb4f7f" /><Relationship Type="http://schemas.openxmlformats.org/officeDocument/2006/relationships/slide" Target="/ppt/slides/slide3.xml" Id="R2ffd74e8d45a456b" /><Relationship Type="http://schemas.openxmlformats.org/officeDocument/2006/relationships/slide" Target="/ppt/slides/slide4.xml" Id="R56f5687bdb0246ea" /><Relationship Type="http://schemas.openxmlformats.org/officeDocument/2006/relationships/slide" Target="/ppt/slides/slide5.xml" Id="R6f61a7faca2c4ddf" /><Relationship Type="http://schemas.openxmlformats.org/officeDocument/2006/relationships/slide" Target="/ppt/slides/slide6.xml" Id="R3103145616824fea" /><Relationship Type="http://schemas.openxmlformats.org/officeDocument/2006/relationships/slide" Target="/ppt/slides/slide7.xml" Id="R7f13d3ad2d3e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2a1427d71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7ac1ad4d4e1d" /><Relationship Type="http://schemas.openxmlformats.org/officeDocument/2006/relationships/theme" Target="/ppt/slideMasters/theme/theme1.xml" Id="R9b1c65446322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37ac1ad4d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349ae9855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642ef240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184fc1b8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49e577bf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ff8e3fd0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75b69976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f73c1396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HKJELLBY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HANS NYVOLD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HKJELLBY AS</a:t>
            </a:r>
          </a:p>
        </p:txBody>
      </p:sp>
    </p:spTree>
  </p:cSld>
  <p:clrMapOvr>
    <a:masterClrMapping xmlns:a="http://schemas.openxmlformats.org/drawingml/2006/main"/>
  </p:clrMapOvr>
</p:sld>
</file>