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7afb20f14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f1af9d3cb484c"/>
  </p:sldMasterIdLst>
  <p:sldIdLst>
    <p:sldId xmlns:r="http://schemas.openxmlformats.org/officeDocument/2006/relationships" id="256" r:id="R52181055b1184f20"/>
    <p:sldId xmlns:r="http://schemas.openxmlformats.org/officeDocument/2006/relationships" id="257" r:id="Read45badbf944f49"/>
    <p:sldId xmlns:r="http://schemas.openxmlformats.org/officeDocument/2006/relationships" id="258" r:id="R31cdd27d68424987"/>
    <p:sldId xmlns:r="http://schemas.openxmlformats.org/officeDocument/2006/relationships" id="259" r:id="R0396eb4cbae14960"/>
    <p:sldId xmlns:r="http://schemas.openxmlformats.org/officeDocument/2006/relationships" id="260" r:id="Rf7efe459d8474c50"/>
    <p:sldId xmlns:r="http://schemas.openxmlformats.org/officeDocument/2006/relationships" id="261" r:id="Rb6b81ec821e94461"/>
    <p:sldId xmlns:r="http://schemas.openxmlformats.org/officeDocument/2006/relationships" id="262" r:id="R40ee3d3f15bb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f1af9d3cb484c" /><Relationship Type="http://schemas.openxmlformats.org/officeDocument/2006/relationships/slide" Target="/ppt/slides/slide1.xml" Id="R52181055b1184f20" /><Relationship Type="http://schemas.openxmlformats.org/officeDocument/2006/relationships/slide" Target="/ppt/slides/slide2.xml" Id="Read45badbf944f49" /><Relationship Type="http://schemas.openxmlformats.org/officeDocument/2006/relationships/slide" Target="/ppt/slides/slide3.xml" Id="R31cdd27d68424987" /><Relationship Type="http://schemas.openxmlformats.org/officeDocument/2006/relationships/slide" Target="/ppt/slides/slide4.xml" Id="R0396eb4cbae14960" /><Relationship Type="http://schemas.openxmlformats.org/officeDocument/2006/relationships/slide" Target="/ppt/slides/slide5.xml" Id="Rf7efe459d8474c50" /><Relationship Type="http://schemas.openxmlformats.org/officeDocument/2006/relationships/slide" Target="/ppt/slides/slide6.xml" Id="Rb6b81ec821e94461" /><Relationship Type="http://schemas.openxmlformats.org/officeDocument/2006/relationships/slide" Target="/ppt/slides/slide7.xml" Id="R40ee3d3f15bb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dae709aca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4dcf1fc2b431c" /><Relationship Type="http://schemas.openxmlformats.org/officeDocument/2006/relationships/theme" Target="/ppt/slideMasters/theme/theme1.xml" Id="R8f7f2cffdd48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4dcf1fc2b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83e53585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ecf9ebe1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6ceb4c5a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636fb255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53f1d938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c224c771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2ecf71ec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