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6d4f06d26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df647b4ef49e5"/>
  </p:sldMasterIdLst>
  <p:sldIdLst>
    <p:sldId xmlns:r="http://schemas.openxmlformats.org/officeDocument/2006/relationships" id="256" r:id="R3b7f8be4eddf4028"/>
    <p:sldId xmlns:r="http://schemas.openxmlformats.org/officeDocument/2006/relationships" id="257" r:id="Rb7f5450880a84ba8"/>
    <p:sldId xmlns:r="http://schemas.openxmlformats.org/officeDocument/2006/relationships" id="258" r:id="Rc2c13c167d2e4fa0"/>
    <p:sldId xmlns:r="http://schemas.openxmlformats.org/officeDocument/2006/relationships" id="259" r:id="Reec20de333b54912"/>
    <p:sldId xmlns:r="http://schemas.openxmlformats.org/officeDocument/2006/relationships" id="260" r:id="R53ce95508a3348c8"/>
    <p:sldId xmlns:r="http://schemas.openxmlformats.org/officeDocument/2006/relationships" id="261" r:id="R3e469161195a4a47"/>
    <p:sldId xmlns:r="http://schemas.openxmlformats.org/officeDocument/2006/relationships" id="262" r:id="Rb60f8a972174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df647b4ef49e5" /><Relationship Type="http://schemas.openxmlformats.org/officeDocument/2006/relationships/slide" Target="/ppt/slides/slide1.xml" Id="R3b7f8be4eddf4028" /><Relationship Type="http://schemas.openxmlformats.org/officeDocument/2006/relationships/slide" Target="/ppt/slides/slide2.xml" Id="Rb7f5450880a84ba8" /><Relationship Type="http://schemas.openxmlformats.org/officeDocument/2006/relationships/slide" Target="/ppt/slides/slide3.xml" Id="Rc2c13c167d2e4fa0" /><Relationship Type="http://schemas.openxmlformats.org/officeDocument/2006/relationships/slide" Target="/ppt/slides/slide4.xml" Id="Reec20de333b54912" /><Relationship Type="http://schemas.openxmlformats.org/officeDocument/2006/relationships/slide" Target="/ppt/slides/slide5.xml" Id="R53ce95508a3348c8" /><Relationship Type="http://schemas.openxmlformats.org/officeDocument/2006/relationships/slide" Target="/ppt/slides/slide6.xml" Id="R3e469161195a4a47" /><Relationship Type="http://schemas.openxmlformats.org/officeDocument/2006/relationships/slide" Target="/ppt/slides/slide7.xml" Id="Rb60f8a972174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cabc2333f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c15439474a4b" /><Relationship Type="http://schemas.openxmlformats.org/officeDocument/2006/relationships/theme" Target="/ppt/slideMasters/theme/theme1.xml" Id="R255aa58154b3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dcc1543947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0f639ae6b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49454773e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3db7a2334b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5855d8dd5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bc150be4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d4cd3f57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c18c77d5d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FJORD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30 362 653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836 913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1 419 997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10 221 496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JOLOT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EIER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REKSNES JAGODA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FJORD AS</a:t>
            </a:r>
          </a:p>
        </p:txBody>
      </p:sp>
    </p:spTree>
  </p:cSld>
  <p:clrMapOvr>
    <a:masterClrMapping xmlns:a="http://schemas.openxmlformats.org/drawingml/2006/main"/>
  </p:clrMapOvr>
</p:sld>
</file>