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d84756152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5e7a6c5394393"/>
  </p:sldMasterIdLst>
  <p:sldIdLst>
    <p:sldId xmlns:r="http://schemas.openxmlformats.org/officeDocument/2006/relationships" id="256" r:id="Rc7f1485384134204"/>
    <p:sldId xmlns:r="http://schemas.openxmlformats.org/officeDocument/2006/relationships" id="257" r:id="R76868a1c05b6424d"/>
    <p:sldId xmlns:r="http://schemas.openxmlformats.org/officeDocument/2006/relationships" id="258" r:id="R4e93be09d5894d50"/>
    <p:sldId xmlns:r="http://schemas.openxmlformats.org/officeDocument/2006/relationships" id="259" r:id="R474f852c956c4d6d"/>
    <p:sldId xmlns:r="http://schemas.openxmlformats.org/officeDocument/2006/relationships" id="260" r:id="Rc1785f691de941ec"/>
    <p:sldId xmlns:r="http://schemas.openxmlformats.org/officeDocument/2006/relationships" id="261" r:id="R3b29e8e4cf6f4bc9"/>
    <p:sldId xmlns:r="http://schemas.openxmlformats.org/officeDocument/2006/relationships" id="262" r:id="R8deabfdab9d8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5e7a6c5394393" /><Relationship Type="http://schemas.openxmlformats.org/officeDocument/2006/relationships/slide" Target="/ppt/slides/slide1.xml" Id="Rc7f1485384134204" /><Relationship Type="http://schemas.openxmlformats.org/officeDocument/2006/relationships/slide" Target="/ppt/slides/slide2.xml" Id="R76868a1c05b6424d" /><Relationship Type="http://schemas.openxmlformats.org/officeDocument/2006/relationships/slide" Target="/ppt/slides/slide3.xml" Id="R4e93be09d5894d50" /><Relationship Type="http://schemas.openxmlformats.org/officeDocument/2006/relationships/slide" Target="/ppt/slides/slide4.xml" Id="R474f852c956c4d6d" /><Relationship Type="http://schemas.openxmlformats.org/officeDocument/2006/relationships/slide" Target="/ppt/slides/slide5.xml" Id="Rc1785f691de941ec" /><Relationship Type="http://schemas.openxmlformats.org/officeDocument/2006/relationships/slide" Target="/ppt/slides/slide6.xml" Id="R3b29e8e4cf6f4bc9" /><Relationship Type="http://schemas.openxmlformats.org/officeDocument/2006/relationships/slide" Target="/ppt/slides/slide7.xml" Id="R8deabfdab9d8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676e0ca0e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904068974c3d" /><Relationship Type="http://schemas.openxmlformats.org/officeDocument/2006/relationships/theme" Target="/ppt/slideMasters/theme/theme1.xml" Id="Ra6e177517636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2904068974c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57c26401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61db9b2bd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091b6ba55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d3e9f168e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9af9162c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e72d2ba6f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826422fdc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