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3a230cb15243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8a716993bf4250"/>
  </p:sldMasterIdLst>
  <p:sldIdLst>
    <p:sldId xmlns:r="http://schemas.openxmlformats.org/officeDocument/2006/relationships" id="256" r:id="Re8a99e7ebbbc42cb"/>
    <p:sldId xmlns:r="http://schemas.openxmlformats.org/officeDocument/2006/relationships" id="257" r:id="R58eac8f1732b4512"/>
    <p:sldId xmlns:r="http://schemas.openxmlformats.org/officeDocument/2006/relationships" id="258" r:id="Ra85eb924bf5445f0"/>
    <p:sldId xmlns:r="http://schemas.openxmlformats.org/officeDocument/2006/relationships" id="259" r:id="Rbd0ab42bd3b5438a"/>
    <p:sldId xmlns:r="http://schemas.openxmlformats.org/officeDocument/2006/relationships" id="260" r:id="R1217e050d54f43cc"/>
    <p:sldId xmlns:r="http://schemas.openxmlformats.org/officeDocument/2006/relationships" id="261" r:id="R1477604adb804789"/>
    <p:sldId xmlns:r="http://schemas.openxmlformats.org/officeDocument/2006/relationships" id="262" r:id="Rc97bf211a7514d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8a716993bf4250" /><Relationship Type="http://schemas.openxmlformats.org/officeDocument/2006/relationships/slide" Target="/ppt/slides/slide1.xml" Id="Re8a99e7ebbbc42cb" /><Relationship Type="http://schemas.openxmlformats.org/officeDocument/2006/relationships/slide" Target="/ppt/slides/slide2.xml" Id="R58eac8f1732b4512" /><Relationship Type="http://schemas.openxmlformats.org/officeDocument/2006/relationships/slide" Target="/ppt/slides/slide3.xml" Id="Ra85eb924bf5445f0" /><Relationship Type="http://schemas.openxmlformats.org/officeDocument/2006/relationships/slide" Target="/ppt/slides/slide4.xml" Id="Rbd0ab42bd3b5438a" /><Relationship Type="http://schemas.openxmlformats.org/officeDocument/2006/relationships/slide" Target="/ppt/slides/slide5.xml" Id="R1217e050d54f43cc" /><Relationship Type="http://schemas.openxmlformats.org/officeDocument/2006/relationships/slide" Target="/ppt/slides/slide6.xml" Id="R1477604adb804789" /><Relationship Type="http://schemas.openxmlformats.org/officeDocument/2006/relationships/slide" Target="/ppt/slides/slide7.xml" Id="Rc97bf211a7514d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a12abe8ba641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d8795f20c4212" /><Relationship Type="http://schemas.openxmlformats.org/officeDocument/2006/relationships/theme" Target="/ppt/slideMasters/theme/theme1.xml" Id="R355d08bc88ae40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1d8795f20c42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7675c820044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0f6b9c8f548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c7704b40549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b19077fe346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40192a65148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39f050b6545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f87a51c5e44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HEHENA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HEHENA AS ble etablert [år] og holder til i Kragerø.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409 402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24 769 513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24 830 204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 MICHIELLE LEI LANI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Barthebrygga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3770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920 577 105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HEHENA AS</a:t>
            </a:r>
          </a:p>
        </p:txBody>
      </p:sp>
    </p:spTree>
  </p:cSld>
  <p:clrMapOvr>
    <a:masterClrMapping xmlns:a="http://schemas.openxmlformats.org/drawingml/2006/main"/>
  </p:clrMapOvr>
</p:sld>
</file>