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ed048c0bd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cbd657bca46f1"/>
  </p:sldMasterIdLst>
  <p:sldIdLst>
    <p:sldId xmlns:r="http://schemas.openxmlformats.org/officeDocument/2006/relationships" id="256" r:id="R981ac2ac249c4056"/>
    <p:sldId xmlns:r="http://schemas.openxmlformats.org/officeDocument/2006/relationships" id="257" r:id="Rdb085292f3e84d85"/>
    <p:sldId xmlns:r="http://schemas.openxmlformats.org/officeDocument/2006/relationships" id="258" r:id="R0c5817f2648941f9"/>
    <p:sldId xmlns:r="http://schemas.openxmlformats.org/officeDocument/2006/relationships" id="259" r:id="R09f848ce3de24c4e"/>
    <p:sldId xmlns:r="http://schemas.openxmlformats.org/officeDocument/2006/relationships" id="260" r:id="Re463645a749448a0"/>
    <p:sldId xmlns:r="http://schemas.openxmlformats.org/officeDocument/2006/relationships" id="261" r:id="Rb22b8dd18f114b1b"/>
    <p:sldId xmlns:r="http://schemas.openxmlformats.org/officeDocument/2006/relationships" id="262" r:id="Ra22b2a23ad4b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cbd657bca46f1" /><Relationship Type="http://schemas.openxmlformats.org/officeDocument/2006/relationships/slide" Target="/ppt/slides/slide1.xml" Id="R981ac2ac249c4056" /><Relationship Type="http://schemas.openxmlformats.org/officeDocument/2006/relationships/slide" Target="/ppt/slides/slide2.xml" Id="Rdb085292f3e84d85" /><Relationship Type="http://schemas.openxmlformats.org/officeDocument/2006/relationships/slide" Target="/ppt/slides/slide3.xml" Id="R0c5817f2648941f9" /><Relationship Type="http://schemas.openxmlformats.org/officeDocument/2006/relationships/slide" Target="/ppt/slides/slide4.xml" Id="R09f848ce3de24c4e" /><Relationship Type="http://schemas.openxmlformats.org/officeDocument/2006/relationships/slide" Target="/ppt/slides/slide5.xml" Id="Re463645a749448a0" /><Relationship Type="http://schemas.openxmlformats.org/officeDocument/2006/relationships/slide" Target="/ppt/slides/slide6.xml" Id="Rb22b8dd18f114b1b" /><Relationship Type="http://schemas.openxmlformats.org/officeDocument/2006/relationships/slide" Target="/ppt/slides/slide7.xml" Id="Ra22b2a23ad4b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42cd1fb6f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c7bd59004d0c" /><Relationship Type="http://schemas.openxmlformats.org/officeDocument/2006/relationships/theme" Target="/ppt/slideMasters/theme/theme1.xml" Id="R1c8f033c66e5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fc7bd5900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a375e71ba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1ac7cf6e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827d64ca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f20842ab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882e5ea24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4f1fb95d7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63e8575dd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SANDGRIND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8 185 241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8 233 201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ROY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Møllebakken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920 541 461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SANDGRIND HOLDING AS</a:t>
            </a:r>
          </a:p>
        </p:txBody>
      </p:sp>
    </p:spTree>
  </p:cSld>
  <p:clrMapOvr>
    <a:masterClrMapping xmlns:a="http://schemas.openxmlformats.org/drawingml/2006/main"/>
  </p:clrMapOvr>
</p:sld>
</file>