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93b92497fe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90cc17d08d4d98"/>
  </p:sldMasterIdLst>
  <p:sldIdLst>
    <p:sldId xmlns:r="http://schemas.openxmlformats.org/officeDocument/2006/relationships" id="256" r:id="R64e4662a62784b89"/>
    <p:sldId xmlns:r="http://schemas.openxmlformats.org/officeDocument/2006/relationships" id="257" r:id="Rce383dfbcacd41d3"/>
    <p:sldId xmlns:r="http://schemas.openxmlformats.org/officeDocument/2006/relationships" id="258" r:id="Rbb7c0334cbd04bf2"/>
    <p:sldId xmlns:r="http://schemas.openxmlformats.org/officeDocument/2006/relationships" id="259" r:id="Rd20acbcb6c7642b5"/>
    <p:sldId xmlns:r="http://schemas.openxmlformats.org/officeDocument/2006/relationships" id="260" r:id="Rad2a7dcbe82e441b"/>
    <p:sldId xmlns:r="http://schemas.openxmlformats.org/officeDocument/2006/relationships" id="261" r:id="R432737ffcf51408a"/>
    <p:sldId xmlns:r="http://schemas.openxmlformats.org/officeDocument/2006/relationships" id="262" r:id="Re1309ed73b1c46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0cc17d08d4d98" /><Relationship Type="http://schemas.openxmlformats.org/officeDocument/2006/relationships/slide" Target="/ppt/slides/slide1.xml" Id="R64e4662a62784b89" /><Relationship Type="http://schemas.openxmlformats.org/officeDocument/2006/relationships/slide" Target="/ppt/slides/slide2.xml" Id="Rce383dfbcacd41d3" /><Relationship Type="http://schemas.openxmlformats.org/officeDocument/2006/relationships/slide" Target="/ppt/slides/slide3.xml" Id="Rbb7c0334cbd04bf2" /><Relationship Type="http://schemas.openxmlformats.org/officeDocument/2006/relationships/slide" Target="/ppt/slides/slide4.xml" Id="Rd20acbcb6c7642b5" /><Relationship Type="http://schemas.openxmlformats.org/officeDocument/2006/relationships/slide" Target="/ppt/slides/slide5.xml" Id="Rad2a7dcbe82e441b" /><Relationship Type="http://schemas.openxmlformats.org/officeDocument/2006/relationships/slide" Target="/ppt/slides/slide6.xml" Id="R432737ffcf51408a" /><Relationship Type="http://schemas.openxmlformats.org/officeDocument/2006/relationships/slide" Target="/ppt/slides/slide7.xml" Id="Re1309ed73b1c46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7b73f5b714c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6550239e44861" /><Relationship Type="http://schemas.openxmlformats.org/officeDocument/2006/relationships/theme" Target="/ppt/slideMasters/theme/theme1.xml" Id="R04435b8fbe464a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86550239e448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aba0cf0ac46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10d04db7c45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801b3c3d447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a393fd3814d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f257ba26e4f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3b39979824b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dbfebf93446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ESF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130 395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889 575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SOLA FISCHER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920 517 706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ESF HOLDING AS</a:t>
            </a:r>
          </a:p>
        </p:txBody>
      </p:sp>
    </p:spTree>
  </p:cSld>
  <p:clrMapOvr>
    <a:masterClrMapping xmlns:a="http://schemas.openxmlformats.org/drawingml/2006/main"/>
  </p:clrMapOvr>
</p:sld>
</file>