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1796ee107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f764ddc834c85"/>
  </p:sldMasterIdLst>
  <p:sldIdLst>
    <p:sldId xmlns:r="http://schemas.openxmlformats.org/officeDocument/2006/relationships" id="256" r:id="Rf39cc4b165064578"/>
    <p:sldId xmlns:r="http://schemas.openxmlformats.org/officeDocument/2006/relationships" id="257" r:id="Rb0b3bc5a3ae2469f"/>
    <p:sldId xmlns:r="http://schemas.openxmlformats.org/officeDocument/2006/relationships" id="258" r:id="R59509da8b02e4336"/>
    <p:sldId xmlns:r="http://schemas.openxmlformats.org/officeDocument/2006/relationships" id="259" r:id="Rbeae411d3e9c45be"/>
    <p:sldId xmlns:r="http://schemas.openxmlformats.org/officeDocument/2006/relationships" id="260" r:id="Ra5a706ea1ee74c76"/>
    <p:sldId xmlns:r="http://schemas.openxmlformats.org/officeDocument/2006/relationships" id="261" r:id="Rb358c44695b34935"/>
    <p:sldId xmlns:r="http://schemas.openxmlformats.org/officeDocument/2006/relationships" id="262" r:id="R6cb13ed191984b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f764ddc834c85" /><Relationship Type="http://schemas.openxmlformats.org/officeDocument/2006/relationships/slide" Target="/ppt/slides/slide1.xml" Id="Rf39cc4b165064578" /><Relationship Type="http://schemas.openxmlformats.org/officeDocument/2006/relationships/slide" Target="/ppt/slides/slide2.xml" Id="Rb0b3bc5a3ae2469f" /><Relationship Type="http://schemas.openxmlformats.org/officeDocument/2006/relationships/slide" Target="/ppt/slides/slide3.xml" Id="R59509da8b02e4336" /><Relationship Type="http://schemas.openxmlformats.org/officeDocument/2006/relationships/slide" Target="/ppt/slides/slide4.xml" Id="Rbeae411d3e9c45be" /><Relationship Type="http://schemas.openxmlformats.org/officeDocument/2006/relationships/slide" Target="/ppt/slides/slide5.xml" Id="Ra5a706ea1ee74c76" /><Relationship Type="http://schemas.openxmlformats.org/officeDocument/2006/relationships/slide" Target="/ppt/slides/slide6.xml" Id="Rb358c44695b34935" /><Relationship Type="http://schemas.openxmlformats.org/officeDocument/2006/relationships/slide" Target="/ppt/slides/slide7.xml" Id="R6cb13ed191984b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e29e0d683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2d168c4554bd7" /><Relationship Type="http://schemas.openxmlformats.org/officeDocument/2006/relationships/theme" Target="/ppt/slideMasters/theme/theme1.xml" Id="Rc574dacdcd65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2d168c455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0f56c97e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5baa90de4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6ed24609e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8a87d086b46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9153d619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ec137d14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baabe1f8d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BALANCE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882 644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JOHANSEN STENSTRØM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BERG STENSTRØM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Gudumstien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3085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920 482 686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BALANCE AS</a:t>
            </a:r>
          </a:p>
        </p:txBody>
      </p:sp>
    </p:spTree>
  </p:cSld>
  <p:clrMapOvr>
    <a:masterClrMapping xmlns:a="http://schemas.openxmlformats.org/drawingml/2006/main"/>
  </p:clrMapOvr>
</p:sld>
</file>