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4baaaa3ba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a21aef41a4c6d"/>
  </p:sldMasterIdLst>
  <p:sldIdLst>
    <p:sldId xmlns:r="http://schemas.openxmlformats.org/officeDocument/2006/relationships" id="256" r:id="R092ad497a6574f9d"/>
    <p:sldId xmlns:r="http://schemas.openxmlformats.org/officeDocument/2006/relationships" id="257" r:id="R1ec97c8664a34edb"/>
    <p:sldId xmlns:r="http://schemas.openxmlformats.org/officeDocument/2006/relationships" id="258" r:id="R8d9e94cdc0574ab5"/>
    <p:sldId xmlns:r="http://schemas.openxmlformats.org/officeDocument/2006/relationships" id="259" r:id="Rfddc844eb795460a"/>
    <p:sldId xmlns:r="http://schemas.openxmlformats.org/officeDocument/2006/relationships" id="260" r:id="Re1d1145cb63f49a1"/>
    <p:sldId xmlns:r="http://schemas.openxmlformats.org/officeDocument/2006/relationships" id="261" r:id="R4fc78f2560fd4906"/>
    <p:sldId xmlns:r="http://schemas.openxmlformats.org/officeDocument/2006/relationships" id="262" r:id="R195318923fb7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a21aef41a4c6d" /><Relationship Type="http://schemas.openxmlformats.org/officeDocument/2006/relationships/slide" Target="/ppt/slides/slide1.xml" Id="R092ad497a6574f9d" /><Relationship Type="http://schemas.openxmlformats.org/officeDocument/2006/relationships/slide" Target="/ppt/slides/slide2.xml" Id="R1ec97c8664a34edb" /><Relationship Type="http://schemas.openxmlformats.org/officeDocument/2006/relationships/slide" Target="/ppt/slides/slide3.xml" Id="R8d9e94cdc0574ab5" /><Relationship Type="http://schemas.openxmlformats.org/officeDocument/2006/relationships/slide" Target="/ppt/slides/slide4.xml" Id="Rfddc844eb795460a" /><Relationship Type="http://schemas.openxmlformats.org/officeDocument/2006/relationships/slide" Target="/ppt/slides/slide5.xml" Id="Re1d1145cb63f49a1" /><Relationship Type="http://schemas.openxmlformats.org/officeDocument/2006/relationships/slide" Target="/ppt/slides/slide6.xml" Id="R4fc78f2560fd4906" /><Relationship Type="http://schemas.openxmlformats.org/officeDocument/2006/relationships/slide" Target="/ppt/slides/slide7.xml" Id="R195318923fb7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8105a8c69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2d2de8454f6e" /><Relationship Type="http://schemas.openxmlformats.org/officeDocument/2006/relationships/theme" Target="/ppt/slideMasters/theme/theme1.xml" Id="R5fa7f799e7a8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b2d2de845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1f77ca95c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2419a5bd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669202ee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f1ce77a7a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8fc823fe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cb6cb345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4d7c3e64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HARALDSTAD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3 769 652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OFFERGAARD HARALDSTAD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Øistein Offergaard Haraldstad, Hagegata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INVEST AS</a:t>
            </a:r>
          </a:p>
        </p:txBody>
      </p:sp>
    </p:spTree>
  </p:cSld>
  <p:clrMapOvr>
    <a:masterClrMapping xmlns:a="http://schemas.openxmlformats.org/drawingml/2006/main"/>
  </p:clrMapOvr>
</p:sld>
</file>