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f3b5edcc4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cdf6667004e0e"/>
  </p:sldMasterIdLst>
  <p:sldIdLst>
    <p:sldId xmlns:r="http://schemas.openxmlformats.org/officeDocument/2006/relationships" id="256" r:id="Rdaa421f627e9496a"/>
    <p:sldId xmlns:r="http://schemas.openxmlformats.org/officeDocument/2006/relationships" id="257" r:id="Rd81d651900ad42df"/>
    <p:sldId xmlns:r="http://schemas.openxmlformats.org/officeDocument/2006/relationships" id="258" r:id="R69018a574aa64856"/>
    <p:sldId xmlns:r="http://schemas.openxmlformats.org/officeDocument/2006/relationships" id="259" r:id="Ra1dae485d9cb4798"/>
    <p:sldId xmlns:r="http://schemas.openxmlformats.org/officeDocument/2006/relationships" id="260" r:id="Rce0b4b2fc1e04c84"/>
    <p:sldId xmlns:r="http://schemas.openxmlformats.org/officeDocument/2006/relationships" id="261" r:id="R22dd614a323b41a5"/>
    <p:sldId xmlns:r="http://schemas.openxmlformats.org/officeDocument/2006/relationships" id="262" r:id="R788635140442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cdf6667004e0e" /><Relationship Type="http://schemas.openxmlformats.org/officeDocument/2006/relationships/slide" Target="/ppt/slides/slide1.xml" Id="Rdaa421f627e9496a" /><Relationship Type="http://schemas.openxmlformats.org/officeDocument/2006/relationships/slide" Target="/ppt/slides/slide2.xml" Id="Rd81d651900ad42df" /><Relationship Type="http://schemas.openxmlformats.org/officeDocument/2006/relationships/slide" Target="/ppt/slides/slide3.xml" Id="R69018a574aa64856" /><Relationship Type="http://schemas.openxmlformats.org/officeDocument/2006/relationships/slide" Target="/ppt/slides/slide4.xml" Id="Ra1dae485d9cb4798" /><Relationship Type="http://schemas.openxmlformats.org/officeDocument/2006/relationships/slide" Target="/ppt/slides/slide5.xml" Id="Rce0b4b2fc1e04c84" /><Relationship Type="http://schemas.openxmlformats.org/officeDocument/2006/relationships/slide" Target="/ppt/slides/slide6.xml" Id="R22dd614a323b41a5" /><Relationship Type="http://schemas.openxmlformats.org/officeDocument/2006/relationships/slide" Target="/ppt/slides/slide7.xml" Id="R788635140442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bc4e5c02f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ea4c1cd74eca" /><Relationship Type="http://schemas.openxmlformats.org/officeDocument/2006/relationships/theme" Target="/ppt/slideMasters/theme/theme1.xml" Id="Rb0fdec6c7db1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5ea4c1cd7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323f77999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cb07f26d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814b2aa0c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0fa2f678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f7341512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2fb76a3e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d3c2b207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