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d5ee2eea2849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eb041b4d784fb9"/>
  </p:sldMasterIdLst>
  <p:sldIdLst>
    <p:sldId xmlns:r="http://schemas.openxmlformats.org/officeDocument/2006/relationships" id="256" r:id="Rdbb35ba4e2d9465f"/>
    <p:sldId xmlns:r="http://schemas.openxmlformats.org/officeDocument/2006/relationships" id="257" r:id="R679b0b9a7e164ca5"/>
    <p:sldId xmlns:r="http://schemas.openxmlformats.org/officeDocument/2006/relationships" id="258" r:id="R5194319444bd4e50"/>
    <p:sldId xmlns:r="http://schemas.openxmlformats.org/officeDocument/2006/relationships" id="259" r:id="Ref1ad9ea6729444b"/>
    <p:sldId xmlns:r="http://schemas.openxmlformats.org/officeDocument/2006/relationships" id="260" r:id="Rc5d93f316d1c4f9e"/>
    <p:sldId xmlns:r="http://schemas.openxmlformats.org/officeDocument/2006/relationships" id="261" r:id="Rb09ed0825ffc4140"/>
    <p:sldId xmlns:r="http://schemas.openxmlformats.org/officeDocument/2006/relationships" id="262" r:id="Rb9a0adfa0be444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b041b4d784fb9" /><Relationship Type="http://schemas.openxmlformats.org/officeDocument/2006/relationships/slide" Target="/ppt/slides/slide1.xml" Id="Rdbb35ba4e2d9465f" /><Relationship Type="http://schemas.openxmlformats.org/officeDocument/2006/relationships/slide" Target="/ppt/slides/slide2.xml" Id="R679b0b9a7e164ca5" /><Relationship Type="http://schemas.openxmlformats.org/officeDocument/2006/relationships/slide" Target="/ppt/slides/slide3.xml" Id="R5194319444bd4e50" /><Relationship Type="http://schemas.openxmlformats.org/officeDocument/2006/relationships/slide" Target="/ppt/slides/slide4.xml" Id="Ref1ad9ea6729444b" /><Relationship Type="http://schemas.openxmlformats.org/officeDocument/2006/relationships/slide" Target="/ppt/slides/slide5.xml" Id="Rc5d93f316d1c4f9e" /><Relationship Type="http://schemas.openxmlformats.org/officeDocument/2006/relationships/slide" Target="/ppt/slides/slide6.xml" Id="Rb09ed0825ffc4140" /><Relationship Type="http://schemas.openxmlformats.org/officeDocument/2006/relationships/slide" Target="/ppt/slides/slide7.xml" Id="Rb9a0adfa0be444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2924dce9d48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2c7ce69df407a" /><Relationship Type="http://schemas.openxmlformats.org/officeDocument/2006/relationships/theme" Target="/ppt/slideMasters/theme/theme1.xml" Id="Rb24f3856e45148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f2c7ce69df40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b914fb7524c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8315dad0d42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8c71f0ed44c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7500f493948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fb491b1164c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253ae1b4545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28d49ec0e4d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 MUFFETANGEN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MUFFETANGEN HOLDING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6 136 889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40 048 638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41 632 151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MUFFETANGEN SIMEN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Strandvei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920 410 391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