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bd5ce4d42048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f40909da043a7"/>
  </p:sldMasterIdLst>
  <p:sldIdLst>
    <p:sldId xmlns:r="http://schemas.openxmlformats.org/officeDocument/2006/relationships" id="256" r:id="R8244a1f99e454707"/>
    <p:sldId xmlns:r="http://schemas.openxmlformats.org/officeDocument/2006/relationships" id="257" r:id="R4c2ac4fe8e564742"/>
    <p:sldId xmlns:r="http://schemas.openxmlformats.org/officeDocument/2006/relationships" id="258" r:id="Rbd6269d6ea4042ff"/>
    <p:sldId xmlns:r="http://schemas.openxmlformats.org/officeDocument/2006/relationships" id="259" r:id="Rbc9f6cd96a3e4296"/>
    <p:sldId xmlns:r="http://schemas.openxmlformats.org/officeDocument/2006/relationships" id="260" r:id="Rbf9a1ebf2a6241c5"/>
    <p:sldId xmlns:r="http://schemas.openxmlformats.org/officeDocument/2006/relationships" id="261" r:id="R701909615bea43b9"/>
    <p:sldId xmlns:r="http://schemas.openxmlformats.org/officeDocument/2006/relationships" id="262" r:id="Rcee3b85952f9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f40909da043a7" /><Relationship Type="http://schemas.openxmlformats.org/officeDocument/2006/relationships/slide" Target="/ppt/slides/slide1.xml" Id="R8244a1f99e454707" /><Relationship Type="http://schemas.openxmlformats.org/officeDocument/2006/relationships/slide" Target="/ppt/slides/slide2.xml" Id="R4c2ac4fe8e564742" /><Relationship Type="http://schemas.openxmlformats.org/officeDocument/2006/relationships/slide" Target="/ppt/slides/slide3.xml" Id="Rbd6269d6ea4042ff" /><Relationship Type="http://schemas.openxmlformats.org/officeDocument/2006/relationships/slide" Target="/ppt/slides/slide4.xml" Id="Rbc9f6cd96a3e4296" /><Relationship Type="http://schemas.openxmlformats.org/officeDocument/2006/relationships/slide" Target="/ppt/slides/slide5.xml" Id="Rbf9a1ebf2a6241c5" /><Relationship Type="http://schemas.openxmlformats.org/officeDocument/2006/relationships/slide" Target="/ppt/slides/slide6.xml" Id="R701909615bea43b9" /><Relationship Type="http://schemas.openxmlformats.org/officeDocument/2006/relationships/slide" Target="/ppt/slides/slide7.xml" Id="Rcee3b85952f9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0246ab8ee42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6a5e80e514f9b" /><Relationship Type="http://schemas.openxmlformats.org/officeDocument/2006/relationships/theme" Target="/ppt/slideMasters/theme/theme1.xml" Id="R45ab52c4d2fc49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6a5e80e514f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e4bfc2d5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ecffda375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2b088fd03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61f54c1b2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6157eb624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2fcb01886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92b2ab00b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OPK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13 960 584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1 269 879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HKJELLBY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II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920 387 470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